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</p:sldIdLst>
  <p:sldSz cx="20104100" cy="11309350"/>
  <p:notesSz cx="20104100" cy="1130935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3" d="100"/>
          <a:sy n="33" d="100"/>
        </p:scale>
        <p:origin x="90" y="29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104098" cy="1130855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8226" y="1562958"/>
            <a:ext cx="18887646" cy="1930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5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6321" y="3563316"/>
            <a:ext cx="18891456" cy="5941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2195" cy="11308715"/>
            <a:chOff x="0" y="0"/>
            <a:chExt cx="20102195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1586" cy="1130855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9721" y="651976"/>
              <a:ext cx="19004656" cy="803007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274761" y="1782428"/>
            <a:ext cx="114496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i="1" spc="-80" dirty="0">
                <a:solidFill>
                  <a:srgbClr val="FFFFFF"/>
                </a:solidFill>
                <a:latin typeface="Times New Roman"/>
                <a:cs typeface="Times New Roman"/>
              </a:rPr>
              <a:t>Progetto</a:t>
            </a:r>
            <a:r>
              <a:rPr sz="33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b="1" i="1" spc="-40" dirty="0">
                <a:solidFill>
                  <a:srgbClr val="FFFFFF"/>
                </a:solidFill>
                <a:latin typeface="Times New Roman"/>
                <a:cs typeface="Times New Roman"/>
              </a:rPr>
              <a:t>Zeraim</a:t>
            </a:r>
            <a:r>
              <a:rPr sz="3300" b="1" i="1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b="1" i="1" spc="-40" dirty="0">
                <a:solidFill>
                  <a:srgbClr val="FFFFFF"/>
                </a:solidFill>
                <a:latin typeface="Times New Roman"/>
                <a:cs typeface="Times New Roman"/>
              </a:rPr>
              <a:t>in</a:t>
            </a:r>
            <a:r>
              <a:rPr sz="33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b="1" i="1" spc="-65" dirty="0">
                <a:solidFill>
                  <a:srgbClr val="FFFFFF"/>
                </a:solidFill>
                <a:latin typeface="Times New Roman"/>
                <a:cs typeface="Times New Roman"/>
              </a:rPr>
              <a:t>collaborazione</a:t>
            </a:r>
            <a:r>
              <a:rPr sz="33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b="1" i="1" spc="-200" dirty="0">
                <a:solidFill>
                  <a:srgbClr val="FFFFFF"/>
                </a:solidFill>
                <a:latin typeface="Times New Roman"/>
                <a:cs typeface="Times New Roman"/>
              </a:rPr>
              <a:t>con</a:t>
            </a:r>
            <a:r>
              <a:rPr sz="33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b="1" i="1" spc="5" dirty="0">
                <a:solidFill>
                  <a:srgbClr val="FFFFFF"/>
                </a:solidFill>
                <a:latin typeface="Times New Roman"/>
                <a:cs typeface="Times New Roman"/>
              </a:rPr>
              <a:t>il</a:t>
            </a:r>
            <a:r>
              <a:rPr sz="3300" b="1" i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b="1" i="1" spc="-75" dirty="0">
                <a:solidFill>
                  <a:srgbClr val="FFFFFF"/>
                </a:solidFill>
                <a:latin typeface="Times New Roman"/>
                <a:cs typeface="Times New Roman"/>
              </a:rPr>
              <a:t>Collegio</a:t>
            </a:r>
            <a:r>
              <a:rPr sz="33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b="1" i="1" spc="-65" dirty="0">
                <a:solidFill>
                  <a:srgbClr val="FFFFFF"/>
                </a:solidFill>
                <a:latin typeface="Times New Roman"/>
                <a:cs typeface="Times New Roman"/>
              </a:rPr>
              <a:t>Rabbinico</a:t>
            </a:r>
            <a:r>
              <a:rPr sz="3300" b="1" i="1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3300" b="1" i="1" spc="-40" dirty="0">
                <a:solidFill>
                  <a:srgbClr val="FFFFFF"/>
                </a:solidFill>
                <a:latin typeface="Times New Roman"/>
                <a:cs typeface="Times New Roman"/>
              </a:rPr>
              <a:t>Italiano</a:t>
            </a:r>
            <a:endParaRPr sz="33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80797" y="2839150"/>
            <a:ext cx="12542520" cy="14706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9450" b="1" spc="-1490" dirty="0">
                <a:solidFill>
                  <a:srgbClr val="FFFFFF"/>
                </a:solidFill>
                <a:latin typeface="Georgia"/>
                <a:cs typeface="Georgia"/>
              </a:rPr>
              <a:t>P</a:t>
            </a:r>
            <a:r>
              <a:rPr sz="9450" b="1" spc="-944" dirty="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sz="9450" b="1" spc="-919" dirty="0">
                <a:solidFill>
                  <a:srgbClr val="FFFFFF"/>
                </a:solidFill>
                <a:latin typeface="Georgia"/>
                <a:cs typeface="Georgia"/>
              </a:rPr>
              <a:t>R</a:t>
            </a:r>
            <a:r>
              <a:rPr sz="9450" b="1" spc="-944" dirty="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sz="9450" b="1" spc="-1300" dirty="0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r>
              <a:rPr sz="9450" b="1" spc="-430" dirty="0">
                <a:solidFill>
                  <a:srgbClr val="FFFFFF"/>
                </a:solidFill>
                <a:latin typeface="Georgia"/>
                <a:cs typeface="Georgia"/>
              </a:rPr>
              <a:t>H</a:t>
            </a:r>
            <a:r>
              <a:rPr sz="9450" b="1" spc="-944" dirty="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sz="9450" b="1" spc="-430" dirty="0">
                <a:solidFill>
                  <a:srgbClr val="FFFFFF"/>
                </a:solidFill>
                <a:latin typeface="Georgia"/>
                <a:cs typeface="Georgia"/>
              </a:rPr>
              <a:t>H</a:t>
            </a:r>
            <a:r>
              <a:rPr sz="9450" b="1" spc="-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9450" b="1" spc="-1325" dirty="0">
                <a:solidFill>
                  <a:srgbClr val="FFFFFF"/>
                </a:solidFill>
                <a:latin typeface="Georgia"/>
                <a:cs typeface="Georgia"/>
              </a:rPr>
              <a:t>V</a:t>
            </a:r>
            <a:r>
              <a:rPr sz="9450" b="1" spc="-1040" dirty="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sz="9450" b="1" spc="-695" dirty="0">
                <a:solidFill>
                  <a:srgbClr val="FFFFFF"/>
                </a:solidFill>
                <a:latin typeface="Georgia"/>
                <a:cs typeface="Georgia"/>
              </a:rPr>
              <a:t>Y</a:t>
            </a:r>
            <a:r>
              <a:rPr sz="9450" b="1" spc="-100" dirty="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sz="9450" b="1" spc="-75" dirty="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sz="9450" b="1" spc="-80" dirty="0">
                <a:solidFill>
                  <a:srgbClr val="FFFFFF"/>
                </a:solidFill>
                <a:latin typeface="Georgia"/>
                <a:cs typeface="Georgia"/>
              </a:rPr>
              <a:t>Z</a:t>
            </a:r>
            <a:r>
              <a:rPr sz="9450" b="1" spc="-100" dirty="0">
                <a:solidFill>
                  <a:srgbClr val="FFFFFF"/>
                </a:solidFill>
                <a:latin typeface="Georgia"/>
                <a:cs typeface="Georgia"/>
              </a:rPr>
              <a:t>È</a:t>
            </a:r>
            <a:endParaRPr sz="945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4610" y="4839089"/>
            <a:ext cx="18876010" cy="2602230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 marR="5080" algn="ctr">
              <a:lnSpc>
                <a:spcPts val="3960"/>
              </a:lnSpc>
              <a:spcBef>
                <a:spcPts val="560"/>
              </a:spcBef>
            </a:pPr>
            <a:r>
              <a:rPr sz="3600" b="1" spc="-260" dirty="0">
                <a:solidFill>
                  <a:srgbClr val="FFFFFF"/>
                </a:solidFill>
                <a:latin typeface="Georgia"/>
                <a:cs typeface="Georgia"/>
              </a:rPr>
              <a:t>LA</a:t>
            </a:r>
            <a:r>
              <a:rPr sz="3600" b="1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600" b="1" spc="-325" dirty="0">
                <a:solidFill>
                  <a:srgbClr val="FFFFFF"/>
                </a:solidFill>
                <a:latin typeface="Georgia"/>
                <a:cs typeface="Georgia"/>
              </a:rPr>
              <a:t>PARASHAT</a:t>
            </a:r>
            <a:r>
              <a:rPr sz="3600" b="1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600" b="1" spc="-365" dirty="0">
                <a:solidFill>
                  <a:srgbClr val="FFFFFF"/>
                </a:solidFill>
                <a:latin typeface="Georgia"/>
                <a:cs typeface="Georgia"/>
              </a:rPr>
              <a:t>HASHAVUA</a:t>
            </a:r>
            <a:r>
              <a:rPr sz="3600" b="1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600" b="1" spc="-150" dirty="0">
                <a:solidFill>
                  <a:srgbClr val="FFFFFF"/>
                </a:solidFill>
                <a:latin typeface="Georgia"/>
                <a:cs typeface="Georgia"/>
              </a:rPr>
              <a:t>COME</a:t>
            </a:r>
            <a:r>
              <a:rPr sz="3600" b="1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600" b="1" spc="-140" dirty="0">
                <a:solidFill>
                  <a:srgbClr val="FFFFFF"/>
                </a:solidFill>
                <a:latin typeface="Georgia"/>
                <a:cs typeface="Georgia"/>
              </a:rPr>
              <a:t>VEICOLO</a:t>
            </a:r>
            <a:r>
              <a:rPr sz="3600" b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600" b="1" spc="-200" dirty="0">
                <a:solidFill>
                  <a:srgbClr val="FFFFFF"/>
                </a:solidFill>
                <a:latin typeface="Georgia"/>
                <a:cs typeface="Georgia"/>
              </a:rPr>
              <a:t>PEDAGOGICO</a:t>
            </a:r>
            <a:r>
              <a:rPr sz="3600" b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600" b="1" spc="-225" dirty="0">
                <a:solidFill>
                  <a:srgbClr val="FFFFFF"/>
                </a:solidFill>
                <a:latin typeface="Georgia"/>
                <a:cs typeface="Georgia"/>
              </a:rPr>
              <a:t>PER</a:t>
            </a:r>
            <a:r>
              <a:rPr sz="3600" b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600" b="1" spc="-260" dirty="0">
                <a:solidFill>
                  <a:srgbClr val="FFFFFF"/>
                </a:solidFill>
                <a:latin typeface="Georgia"/>
                <a:cs typeface="Georgia"/>
              </a:rPr>
              <a:t>LA</a:t>
            </a:r>
            <a:r>
              <a:rPr sz="3600" b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600" b="1" spc="-150" dirty="0">
                <a:solidFill>
                  <a:srgbClr val="FFFFFF"/>
                </a:solidFill>
                <a:latin typeface="Georgia"/>
                <a:cs typeface="Georgia"/>
              </a:rPr>
              <a:t>COSTRUZIONE</a:t>
            </a:r>
            <a:r>
              <a:rPr sz="3600" b="1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600" b="1" spc="-175" dirty="0">
                <a:solidFill>
                  <a:srgbClr val="FFFFFF"/>
                </a:solidFill>
                <a:latin typeface="Georgia"/>
                <a:cs typeface="Georgia"/>
              </a:rPr>
              <a:t>DI </a:t>
            </a:r>
            <a:r>
              <a:rPr sz="3600" b="1" spc="-90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3600" b="1" spc="-90" dirty="0">
                <a:solidFill>
                  <a:srgbClr val="FFFFFF"/>
                </a:solidFill>
                <a:latin typeface="Georgia"/>
                <a:cs typeface="Georgia"/>
              </a:rPr>
              <a:t>UN'IDENTITÀ</a:t>
            </a:r>
            <a:endParaRPr sz="3600">
              <a:latin typeface="Georgia"/>
              <a:cs typeface="Georgia"/>
            </a:endParaRPr>
          </a:p>
          <a:p>
            <a:pPr algn="ctr">
              <a:lnSpc>
                <a:spcPts val="2785"/>
              </a:lnSpc>
              <a:spcBef>
                <a:spcPts val="3679"/>
              </a:spcBef>
              <a:tabLst>
                <a:tab pos="1270000" algn="l"/>
              </a:tabLst>
            </a:pPr>
            <a:r>
              <a:rPr sz="2450" b="1" dirty="0">
                <a:solidFill>
                  <a:srgbClr val="FFFFFF"/>
                </a:solidFill>
                <a:latin typeface="Times New Roman"/>
                <a:cs typeface="Times New Roman"/>
              </a:rPr>
              <a:t>Bereshit	</a:t>
            </a:r>
            <a:r>
              <a:rPr sz="245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27,42</a:t>
            </a:r>
            <a:r>
              <a:rPr sz="245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5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–</a:t>
            </a:r>
            <a:r>
              <a:rPr sz="245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50" b="1" spc="-65" dirty="0">
                <a:solidFill>
                  <a:srgbClr val="FFFFFF"/>
                </a:solidFill>
                <a:latin typeface="Times New Roman"/>
                <a:cs typeface="Times New Roman"/>
              </a:rPr>
              <a:t>45</a:t>
            </a:r>
            <a:endParaRPr sz="2450">
              <a:latin typeface="Times New Roman"/>
              <a:cs typeface="Times New Roman"/>
            </a:endParaRPr>
          </a:p>
          <a:p>
            <a:pPr algn="ctr">
              <a:lnSpc>
                <a:spcPts val="2640"/>
              </a:lnSpc>
              <a:tabLst>
                <a:tab pos="1270000" algn="l"/>
              </a:tabLst>
            </a:pPr>
            <a:r>
              <a:rPr sz="245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Be</a:t>
            </a:r>
            <a:r>
              <a:rPr sz="245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50" b="1" spc="8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50" b="1" spc="6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5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hit</a:t>
            </a:r>
            <a:r>
              <a:rPr sz="2450" b="1" dirty="0">
                <a:solidFill>
                  <a:srgbClr val="FFFFFF"/>
                </a:solidFill>
                <a:latin typeface="Times New Roman"/>
                <a:cs typeface="Times New Roman"/>
              </a:rPr>
              <a:t>	</a:t>
            </a:r>
            <a:r>
              <a:rPr sz="2450" b="1" spc="-65" dirty="0">
                <a:solidFill>
                  <a:srgbClr val="FFFFFF"/>
                </a:solidFill>
                <a:latin typeface="Times New Roman"/>
                <a:cs typeface="Times New Roman"/>
              </a:rPr>
              <a:t>28</a:t>
            </a:r>
            <a:r>
              <a:rPr sz="2450" b="1" spc="3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45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50" b="1" spc="-250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4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5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–</a:t>
            </a:r>
            <a:r>
              <a:rPr sz="24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50" b="1" spc="-70" dirty="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endParaRPr sz="2450">
              <a:latin typeface="Times New Roman"/>
              <a:cs typeface="Times New Roman"/>
            </a:endParaRPr>
          </a:p>
          <a:p>
            <a:pPr algn="ctr">
              <a:lnSpc>
                <a:spcPts val="2795"/>
              </a:lnSpc>
            </a:pPr>
            <a:r>
              <a:rPr sz="245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Be</a:t>
            </a:r>
            <a:r>
              <a:rPr sz="2450" b="1" spc="-15" dirty="0">
                <a:solidFill>
                  <a:srgbClr val="FFFFFF"/>
                </a:solidFill>
                <a:latin typeface="Times New Roman"/>
                <a:cs typeface="Times New Roman"/>
              </a:rPr>
              <a:t>r</a:t>
            </a:r>
            <a:r>
              <a:rPr sz="2450" b="1" spc="80" dirty="0">
                <a:solidFill>
                  <a:srgbClr val="FFFFFF"/>
                </a:solidFill>
                <a:latin typeface="Times New Roman"/>
                <a:cs typeface="Times New Roman"/>
              </a:rPr>
              <a:t>e</a:t>
            </a:r>
            <a:r>
              <a:rPr sz="2450" b="1" spc="60" dirty="0">
                <a:solidFill>
                  <a:srgbClr val="FFFFFF"/>
                </a:solidFill>
                <a:latin typeface="Times New Roman"/>
                <a:cs typeface="Times New Roman"/>
              </a:rPr>
              <a:t>s</a:t>
            </a:r>
            <a:r>
              <a:rPr sz="245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hit</a:t>
            </a:r>
            <a:r>
              <a:rPr sz="24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50" b="1" spc="-65" dirty="0">
                <a:solidFill>
                  <a:srgbClr val="FFFFFF"/>
                </a:solidFill>
                <a:latin typeface="Times New Roman"/>
                <a:cs typeface="Times New Roman"/>
              </a:rPr>
              <a:t>28</a:t>
            </a:r>
            <a:r>
              <a:rPr sz="2450" b="1" spc="30" dirty="0">
                <a:solidFill>
                  <a:srgbClr val="FFFFFF"/>
                </a:solidFill>
                <a:latin typeface="Times New Roman"/>
                <a:cs typeface="Times New Roman"/>
              </a:rPr>
              <a:t>,</a:t>
            </a:r>
            <a:r>
              <a:rPr sz="2450" b="1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50" b="1" spc="-254" dirty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r>
              <a:rPr sz="2450" b="1" spc="-70" dirty="0">
                <a:solidFill>
                  <a:srgbClr val="FFFFFF"/>
                </a:solidFill>
                <a:latin typeface="Times New Roman"/>
                <a:cs typeface="Times New Roman"/>
              </a:rPr>
              <a:t>0</a:t>
            </a:r>
            <a:r>
              <a:rPr sz="2450" b="1" spc="10" dirty="0">
                <a:solidFill>
                  <a:srgbClr val="FFFFFF"/>
                </a:solidFill>
                <a:latin typeface="Times New Roman"/>
                <a:cs typeface="Times New Roman"/>
              </a:rPr>
              <a:t> –</a:t>
            </a:r>
            <a:r>
              <a:rPr sz="245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50" b="1" spc="-65" dirty="0">
                <a:solidFill>
                  <a:srgbClr val="FFFFFF"/>
                </a:solidFill>
                <a:latin typeface="Times New Roman"/>
                <a:cs typeface="Times New Roman"/>
              </a:rPr>
              <a:t>22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96246" y="10361852"/>
            <a:ext cx="450659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385" dirty="0">
                <a:solidFill>
                  <a:srgbClr val="1F4E79"/>
                </a:solidFill>
                <a:latin typeface="Georgia"/>
                <a:cs typeface="Georgia"/>
              </a:rPr>
              <a:t>R</a:t>
            </a:r>
            <a:r>
              <a:rPr sz="3300" b="1" spc="-355" dirty="0">
                <a:solidFill>
                  <a:srgbClr val="1F4E79"/>
                </a:solidFill>
                <a:latin typeface="Georgia"/>
                <a:cs typeface="Georgia"/>
              </a:rPr>
              <a:t>a</a:t>
            </a:r>
            <a:r>
              <a:rPr sz="3300" b="1" spc="-360" dirty="0">
                <a:solidFill>
                  <a:srgbClr val="1F4E79"/>
                </a:solidFill>
                <a:latin typeface="Georgia"/>
                <a:cs typeface="Georgia"/>
              </a:rPr>
              <a:t>v</a:t>
            </a:r>
            <a:r>
              <a:rPr sz="3300" b="1" spc="-15" dirty="0">
                <a:solidFill>
                  <a:srgbClr val="1F4E79"/>
                </a:solidFill>
                <a:latin typeface="Georgia"/>
                <a:cs typeface="Georgia"/>
              </a:rPr>
              <a:t> </a:t>
            </a:r>
            <a:r>
              <a:rPr sz="3300" b="1" spc="-375" dirty="0">
                <a:solidFill>
                  <a:srgbClr val="1F4E79"/>
                </a:solidFill>
                <a:latin typeface="Georgia"/>
                <a:cs typeface="Georgia"/>
              </a:rPr>
              <a:t>R</a:t>
            </a:r>
            <a:r>
              <a:rPr sz="3300" b="1" spc="-380" dirty="0">
                <a:solidFill>
                  <a:srgbClr val="1F4E79"/>
                </a:solidFill>
                <a:latin typeface="Georgia"/>
                <a:cs typeface="Georgia"/>
              </a:rPr>
              <a:t>o</a:t>
            </a:r>
            <a:r>
              <a:rPr sz="3300" b="1" spc="-310" dirty="0">
                <a:solidFill>
                  <a:srgbClr val="1F4E79"/>
                </a:solidFill>
                <a:latin typeface="Georgia"/>
                <a:cs typeface="Georgia"/>
              </a:rPr>
              <a:t>b</a:t>
            </a:r>
            <a:r>
              <a:rPr sz="3300" b="1" spc="-345" dirty="0">
                <a:solidFill>
                  <a:srgbClr val="1F4E79"/>
                </a:solidFill>
                <a:latin typeface="Georgia"/>
                <a:cs typeface="Georgia"/>
              </a:rPr>
              <a:t>e</a:t>
            </a:r>
            <a:r>
              <a:rPr sz="3300" b="1" spc="-480" dirty="0">
                <a:solidFill>
                  <a:srgbClr val="1F4E79"/>
                </a:solidFill>
                <a:latin typeface="Georgia"/>
                <a:cs typeface="Georgia"/>
              </a:rPr>
              <a:t>r</a:t>
            </a:r>
            <a:r>
              <a:rPr sz="3300" b="1" spc="-285" dirty="0">
                <a:solidFill>
                  <a:srgbClr val="1F4E79"/>
                </a:solidFill>
                <a:latin typeface="Georgia"/>
                <a:cs typeface="Georgia"/>
              </a:rPr>
              <a:t>t</a:t>
            </a:r>
            <a:r>
              <a:rPr sz="3300" b="1" spc="-380" dirty="0">
                <a:solidFill>
                  <a:srgbClr val="1F4E79"/>
                </a:solidFill>
                <a:latin typeface="Georgia"/>
                <a:cs typeface="Georgia"/>
              </a:rPr>
              <a:t>o</a:t>
            </a:r>
            <a:r>
              <a:rPr sz="3300" b="1" spc="-15" dirty="0">
                <a:solidFill>
                  <a:srgbClr val="1F4E79"/>
                </a:solidFill>
                <a:latin typeface="Georgia"/>
                <a:cs typeface="Georgia"/>
              </a:rPr>
              <a:t> </a:t>
            </a:r>
            <a:r>
              <a:rPr sz="3300" b="1" spc="-185" dirty="0">
                <a:solidFill>
                  <a:srgbClr val="1F4E79"/>
                </a:solidFill>
                <a:latin typeface="Georgia"/>
                <a:cs typeface="Georgia"/>
              </a:rPr>
              <a:t>D</a:t>
            </a:r>
            <a:r>
              <a:rPr sz="3300" b="1" spc="-345" dirty="0">
                <a:solidFill>
                  <a:srgbClr val="1F4E79"/>
                </a:solidFill>
                <a:latin typeface="Georgia"/>
                <a:cs typeface="Georgia"/>
              </a:rPr>
              <a:t>e</a:t>
            </a:r>
            <a:r>
              <a:rPr sz="3300" b="1" spc="-285" dirty="0">
                <a:solidFill>
                  <a:srgbClr val="1F4E79"/>
                </a:solidFill>
                <a:latin typeface="Georgia"/>
                <a:cs typeface="Georgia"/>
              </a:rPr>
              <a:t>ll</a:t>
            </a:r>
            <a:r>
              <a:rPr sz="3300" b="1" spc="-390" dirty="0">
                <a:solidFill>
                  <a:srgbClr val="1F4E79"/>
                </a:solidFill>
                <a:latin typeface="Georgia"/>
                <a:cs typeface="Georgia"/>
              </a:rPr>
              <a:t>a</a:t>
            </a:r>
            <a:r>
              <a:rPr sz="3300" b="1" spc="-20" dirty="0">
                <a:solidFill>
                  <a:srgbClr val="1F4E79"/>
                </a:solidFill>
                <a:latin typeface="Georgia"/>
                <a:cs typeface="Georgia"/>
              </a:rPr>
              <a:t> </a:t>
            </a:r>
            <a:r>
              <a:rPr sz="3300" b="1" spc="-375" dirty="0">
                <a:solidFill>
                  <a:srgbClr val="1F4E79"/>
                </a:solidFill>
                <a:latin typeface="Georgia"/>
                <a:cs typeface="Georgia"/>
              </a:rPr>
              <a:t>R</a:t>
            </a:r>
            <a:r>
              <a:rPr sz="3300" b="1" spc="-380" dirty="0">
                <a:solidFill>
                  <a:srgbClr val="1F4E79"/>
                </a:solidFill>
                <a:latin typeface="Georgia"/>
                <a:cs typeface="Georgia"/>
              </a:rPr>
              <a:t>o</a:t>
            </a:r>
            <a:r>
              <a:rPr sz="3300" b="1" spc="-210" dirty="0">
                <a:solidFill>
                  <a:srgbClr val="1F4E79"/>
                </a:solidFill>
                <a:latin typeface="Georgia"/>
                <a:cs typeface="Georgia"/>
              </a:rPr>
              <a:t>cc</a:t>
            </a:r>
            <a:r>
              <a:rPr sz="3300" b="1" spc="-390" dirty="0">
                <a:solidFill>
                  <a:srgbClr val="1F4E79"/>
                </a:solidFill>
                <a:latin typeface="Georgia"/>
                <a:cs typeface="Georgia"/>
              </a:rPr>
              <a:t>a</a:t>
            </a:r>
            <a:endParaRPr sz="33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656742" y="10361852"/>
            <a:ext cx="3918585" cy="528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300" b="1" spc="-525" dirty="0">
                <a:solidFill>
                  <a:srgbClr val="1F4E79"/>
                </a:solidFill>
                <a:latin typeface="Georgia"/>
                <a:cs typeface="Georgia"/>
              </a:rPr>
              <a:t>2</a:t>
            </a:r>
            <a:r>
              <a:rPr sz="3300" b="1" spc="-515" dirty="0">
                <a:solidFill>
                  <a:srgbClr val="1F4E79"/>
                </a:solidFill>
                <a:latin typeface="Georgia"/>
                <a:cs typeface="Georgia"/>
              </a:rPr>
              <a:t>3</a:t>
            </a:r>
            <a:r>
              <a:rPr sz="3300" b="1" spc="-15" dirty="0">
                <a:solidFill>
                  <a:srgbClr val="1F4E79"/>
                </a:solidFill>
                <a:latin typeface="Georgia"/>
                <a:cs typeface="Georgia"/>
              </a:rPr>
              <a:t> </a:t>
            </a:r>
            <a:r>
              <a:rPr sz="3300" b="1" spc="5" dirty="0">
                <a:solidFill>
                  <a:srgbClr val="1F4E79"/>
                </a:solidFill>
                <a:latin typeface="Georgia"/>
                <a:cs typeface="Georgia"/>
              </a:rPr>
              <a:t>N</a:t>
            </a:r>
            <a:r>
              <a:rPr sz="3300" b="1" spc="-310" dirty="0">
                <a:solidFill>
                  <a:srgbClr val="1F4E79"/>
                </a:solidFill>
                <a:latin typeface="Georgia"/>
                <a:cs typeface="Georgia"/>
              </a:rPr>
              <a:t>O</a:t>
            </a:r>
            <a:r>
              <a:rPr sz="3300" b="1" spc="-204" dirty="0">
                <a:solidFill>
                  <a:srgbClr val="1F4E79"/>
                </a:solidFill>
                <a:latin typeface="Georgia"/>
                <a:cs typeface="Georgia"/>
              </a:rPr>
              <a:t>V</a:t>
            </a:r>
            <a:r>
              <a:rPr sz="3300" b="1" spc="-45" dirty="0">
                <a:solidFill>
                  <a:srgbClr val="1F4E79"/>
                </a:solidFill>
                <a:latin typeface="Georgia"/>
                <a:cs typeface="Georgia"/>
              </a:rPr>
              <a:t>E</a:t>
            </a:r>
            <a:r>
              <a:rPr sz="3300" b="1" spc="-360" dirty="0">
                <a:solidFill>
                  <a:srgbClr val="1F4E79"/>
                </a:solidFill>
                <a:latin typeface="Georgia"/>
                <a:cs typeface="Georgia"/>
              </a:rPr>
              <a:t>M</a:t>
            </a:r>
            <a:r>
              <a:rPr sz="3300" b="1" spc="-270" dirty="0">
                <a:solidFill>
                  <a:srgbClr val="1F4E79"/>
                </a:solidFill>
                <a:latin typeface="Georgia"/>
                <a:cs typeface="Georgia"/>
              </a:rPr>
              <a:t>B</a:t>
            </a:r>
            <a:r>
              <a:rPr sz="3300" b="1" spc="-340" dirty="0">
                <a:solidFill>
                  <a:srgbClr val="1F4E79"/>
                </a:solidFill>
                <a:latin typeface="Georgia"/>
                <a:cs typeface="Georgia"/>
              </a:rPr>
              <a:t>R</a:t>
            </a:r>
            <a:r>
              <a:rPr sz="3300" b="1" spc="-45" dirty="0">
                <a:solidFill>
                  <a:srgbClr val="1F4E79"/>
                </a:solidFill>
                <a:latin typeface="Georgia"/>
                <a:cs typeface="Georgia"/>
              </a:rPr>
              <a:t>E</a:t>
            </a:r>
            <a:r>
              <a:rPr sz="3300" b="1" spc="-15" dirty="0">
                <a:solidFill>
                  <a:srgbClr val="1F4E79"/>
                </a:solidFill>
                <a:latin typeface="Georgia"/>
                <a:cs typeface="Georgia"/>
              </a:rPr>
              <a:t> </a:t>
            </a:r>
            <a:r>
              <a:rPr sz="3300" b="1" spc="-525" dirty="0">
                <a:solidFill>
                  <a:srgbClr val="1F4E79"/>
                </a:solidFill>
                <a:latin typeface="Georgia"/>
                <a:cs typeface="Georgia"/>
              </a:rPr>
              <a:t>2</a:t>
            </a:r>
            <a:r>
              <a:rPr sz="3300" b="1" spc="-770" dirty="0">
                <a:solidFill>
                  <a:srgbClr val="1F4E79"/>
                </a:solidFill>
                <a:latin typeface="Georgia"/>
                <a:cs typeface="Georgia"/>
              </a:rPr>
              <a:t>0</a:t>
            </a:r>
            <a:r>
              <a:rPr sz="3300" b="1" spc="-525" dirty="0">
                <a:solidFill>
                  <a:srgbClr val="1F4E79"/>
                </a:solidFill>
                <a:latin typeface="Georgia"/>
                <a:cs typeface="Georgia"/>
              </a:rPr>
              <a:t>2</a:t>
            </a:r>
            <a:r>
              <a:rPr sz="3300" b="1" spc="-770" dirty="0">
                <a:solidFill>
                  <a:srgbClr val="1F4E79"/>
                </a:solidFill>
                <a:latin typeface="Georgia"/>
                <a:cs typeface="Georgia"/>
              </a:rPr>
              <a:t>0</a:t>
            </a:r>
            <a:endParaRPr sz="33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F850C9-A3B8-4709-848D-B0BF67419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764" y="3925005"/>
            <a:ext cx="18887646" cy="5116785"/>
          </a:xfrm>
        </p:spPr>
        <p:txBody>
          <a:bodyPr/>
          <a:lstStyle/>
          <a:p>
            <a:r>
              <a:rPr lang="it-IT" dirty="0"/>
              <a:t>ASCOLTA LA LEZIONE</a:t>
            </a: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altLang="it-IT" sz="60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altLang="it-IT" sz="5400" b="1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 </a:t>
            </a:r>
            <a:endParaRPr lang="it-IT" dirty="0"/>
          </a:p>
        </p:txBody>
      </p:sp>
      <p:pic>
        <p:nvPicPr>
          <p:cNvPr id="6" name="20201123 Lezione Rav Roberto Della Rocca - Parashat HaShavua - lunedì 23 novembre - ore 17.30 - 18.45 - Rivisto">
            <a:hlinkClick r:id="" action="ppaction://media"/>
            <a:extLst>
              <a:ext uri="{FF2B5EF4-FFF2-40B4-BE49-F238E27FC236}">
                <a16:creationId xmlns:a16="http://schemas.microsoft.com/office/drawing/2014/main" id="{2B8D05BB-BE97-43B1-B181-45EAAD6CD5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7250" y="5349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1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1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9088" y="740276"/>
            <a:ext cx="18895695" cy="2527935"/>
            <a:chOff x="539088" y="740276"/>
            <a:chExt cx="18895695" cy="2527935"/>
          </a:xfrm>
        </p:grpSpPr>
        <p:sp>
          <p:nvSpPr>
            <p:cNvPr id="3" name="object 3"/>
            <p:cNvSpPr/>
            <p:nvPr/>
          </p:nvSpPr>
          <p:spPr>
            <a:xfrm>
              <a:off x="544486" y="745673"/>
              <a:ext cx="18884900" cy="2517140"/>
            </a:xfrm>
            <a:custGeom>
              <a:avLst/>
              <a:gdLst/>
              <a:ahLst/>
              <a:cxnLst/>
              <a:rect l="l" t="t" r="r" b="b"/>
              <a:pathLst>
                <a:path w="18884900" h="2517140">
                  <a:moveTo>
                    <a:pt x="17626196" y="0"/>
                  </a:moveTo>
                  <a:lnTo>
                    <a:pt x="17626196" y="629247"/>
                  </a:lnTo>
                  <a:lnTo>
                    <a:pt x="0" y="629247"/>
                  </a:lnTo>
                  <a:lnTo>
                    <a:pt x="0" y="1887717"/>
                  </a:lnTo>
                  <a:lnTo>
                    <a:pt x="17626196" y="1887717"/>
                  </a:lnTo>
                  <a:lnTo>
                    <a:pt x="17626196" y="2516963"/>
                  </a:lnTo>
                  <a:lnTo>
                    <a:pt x="18884650" y="1258492"/>
                  </a:lnTo>
                  <a:lnTo>
                    <a:pt x="17626196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44486" y="745673"/>
              <a:ext cx="18884900" cy="2517140"/>
            </a:xfrm>
            <a:custGeom>
              <a:avLst/>
              <a:gdLst/>
              <a:ahLst/>
              <a:cxnLst/>
              <a:rect l="l" t="t" r="r" b="b"/>
              <a:pathLst>
                <a:path w="18884900" h="2517140">
                  <a:moveTo>
                    <a:pt x="0" y="629245"/>
                  </a:moveTo>
                  <a:lnTo>
                    <a:pt x="17626194" y="629245"/>
                  </a:lnTo>
                  <a:lnTo>
                    <a:pt x="17626194" y="0"/>
                  </a:lnTo>
                  <a:lnTo>
                    <a:pt x="18884655" y="1258490"/>
                  </a:lnTo>
                  <a:lnTo>
                    <a:pt x="17626194" y="2516960"/>
                  </a:lnTo>
                  <a:lnTo>
                    <a:pt x="17626194" y="1887715"/>
                  </a:lnTo>
                  <a:lnTo>
                    <a:pt x="0" y="1887715"/>
                  </a:lnTo>
                  <a:lnTo>
                    <a:pt x="0" y="629245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144952" y="1640024"/>
            <a:ext cx="12945745" cy="80454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948180" marR="5080" indent="-1936114">
              <a:lnSpc>
                <a:spcPts val="2970"/>
              </a:lnSpc>
              <a:spcBef>
                <a:spcPts val="360"/>
              </a:spcBef>
            </a:pPr>
            <a:r>
              <a:rPr sz="2600" b="1" i="1" spc="-225" dirty="0">
                <a:solidFill>
                  <a:srgbClr val="FFFFFF"/>
                </a:solidFill>
                <a:latin typeface="Georgia"/>
                <a:cs typeface="Georgia"/>
              </a:rPr>
              <a:t>USCITA</a:t>
            </a:r>
            <a:r>
              <a:rPr sz="2600" b="1" i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b="1" i="1" spc="-145" dirty="0">
                <a:solidFill>
                  <a:srgbClr val="FFFFFF"/>
                </a:solidFill>
                <a:latin typeface="Georgia"/>
                <a:cs typeface="Georgia"/>
              </a:rPr>
              <a:t>NON</a:t>
            </a:r>
            <a:r>
              <a:rPr sz="2600" b="1" i="1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b="1" i="1" spc="-204" dirty="0">
                <a:solidFill>
                  <a:srgbClr val="FFFFFF"/>
                </a:solidFill>
                <a:latin typeface="Georgia"/>
                <a:cs typeface="Georgia"/>
              </a:rPr>
              <a:t>FUGA</a:t>
            </a:r>
            <a:r>
              <a:rPr sz="2600" b="1" spc="-204" dirty="0">
                <a:solidFill>
                  <a:srgbClr val="FFFFFF"/>
                </a:solidFill>
                <a:latin typeface="Georgia"/>
                <a:cs typeface="Georgia"/>
              </a:rPr>
              <a:t>.</a:t>
            </a:r>
            <a:r>
              <a:rPr sz="2600" b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b="1" spc="-160" dirty="0">
                <a:solidFill>
                  <a:srgbClr val="FFFFFF"/>
                </a:solidFill>
                <a:latin typeface="Georgia"/>
                <a:cs typeface="Georgia"/>
              </a:rPr>
              <a:t>USCIRE</a:t>
            </a:r>
            <a:r>
              <a:rPr sz="2600" b="1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b="1" spc="-225" dirty="0">
                <a:solidFill>
                  <a:srgbClr val="FFFFFF"/>
                </a:solidFill>
                <a:latin typeface="Georgia"/>
                <a:cs typeface="Georgia"/>
              </a:rPr>
              <a:t>DA</a:t>
            </a:r>
            <a:r>
              <a:rPr sz="2600" b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b="1" spc="-140" dirty="0">
                <a:solidFill>
                  <a:srgbClr val="FFFFFF"/>
                </a:solidFill>
                <a:latin typeface="Georgia"/>
                <a:cs typeface="Georgia"/>
              </a:rPr>
              <a:t>UNA</a:t>
            </a:r>
            <a:r>
              <a:rPr sz="2600" b="1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b="1" spc="-125" dirty="0">
                <a:solidFill>
                  <a:srgbClr val="FFFFFF"/>
                </a:solidFill>
                <a:latin typeface="Georgia"/>
                <a:cs typeface="Georgia"/>
              </a:rPr>
              <a:t>SITUAZIONE</a:t>
            </a:r>
            <a:r>
              <a:rPr sz="2600" b="1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b="1" spc="-105" dirty="0">
                <a:solidFill>
                  <a:srgbClr val="FFFFFF"/>
                </a:solidFill>
                <a:latin typeface="Georgia"/>
                <a:cs typeface="Georgia"/>
              </a:rPr>
              <a:t>DIFFICILE</a:t>
            </a:r>
            <a:r>
              <a:rPr sz="2600" b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b="1" spc="10" dirty="0">
                <a:solidFill>
                  <a:srgbClr val="FFFFFF"/>
                </a:solidFill>
                <a:latin typeface="Georgia"/>
                <a:cs typeface="Georgia"/>
              </a:rPr>
              <a:t>NON</a:t>
            </a:r>
            <a:r>
              <a:rPr sz="2600" b="1" spc="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b="1" spc="-25" dirty="0">
                <a:solidFill>
                  <a:srgbClr val="FFFFFF"/>
                </a:solidFill>
                <a:latin typeface="Georgia"/>
                <a:cs typeface="Georgia"/>
              </a:rPr>
              <a:t>E’</a:t>
            </a:r>
            <a:r>
              <a:rPr sz="2600" b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b="1" spc="-150" dirty="0">
                <a:solidFill>
                  <a:srgbClr val="FFFFFF"/>
                </a:solidFill>
                <a:latin typeface="Georgia"/>
                <a:cs typeface="Georgia"/>
              </a:rPr>
              <a:t>FUGGIRE. </a:t>
            </a:r>
            <a:r>
              <a:rPr sz="2600" b="1" spc="-64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b="1" spc="-75" dirty="0">
                <a:solidFill>
                  <a:srgbClr val="FFFFFF"/>
                </a:solidFill>
                <a:latin typeface="Georgia"/>
                <a:cs typeface="Georgia"/>
              </a:rPr>
              <a:t>OGNI</a:t>
            </a:r>
            <a:r>
              <a:rPr sz="2600" b="1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b="1" spc="-50" dirty="0">
                <a:solidFill>
                  <a:srgbClr val="FFFFFF"/>
                </a:solidFill>
                <a:latin typeface="Georgia"/>
                <a:cs typeface="Georgia"/>
              </a:rPr>
              <a:t>ANNO</a:t>
            </a:r>
            <a:r>
              <a:rPr sz="2600" b="1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b="1" spc="-180" dirty="0">
                <a:solidFill>
                  <a:srgbClr val="FFFFFF"/>
                </a:solidFill>
                <a:latin typeface="Georgia"/>
                <a:cs typeface="Georgia"/>
              </a:rPr>
              <a:t>USCIAMO</a:t>
            </a:r>
            <a:r>
              <a:rPr sz="2600" b="1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b="1" spc="-114" dirty="0">
                <a:solidFill>
                  <a:srgbClr val="FFFFFF"/>
                </a:solidFill>
                <a:latin typeface="Georgia"/>
                <a:cs typeface="Georgia"/>
              </a:rPr>
              <a:t>DALL’EGITTO,</a:t>
            </a:r>
            <a:r>
              <a:rPr sz="2600" b="1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b="1" spc="10" dirty="0">
                <a:solidFill>
                  <a:srgbClr val="FFFFFF"/>
                </a:solidFill>
                <a:latin typeface="Georgia"/>
                <a:cs typeface="Georgia"/>
              </a:rPr>
              <a:t>NON</a:t>
            </a:r>
            <a:r>
              <a:rPr sz="2600" b="1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b="1" spc="-175" dirty="0">
                <a:solidFill>
                  <a:srgbClr val="FFFFFF"/>
                </a:solidFill>
                <a:latin typeface="Georgia"/>
                <a:cs typeface="Georgia"/>
              </a:rPr>
              <a:t>FUGGIAMO.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4941" y="2665125"/>
            <a:ext cx="5067935" cy="7595234"/>
          </a:xfrm>
          <a:prstGeom prst="rect">
            <a:avLst/>
          </a:prstGeom>
          <a:solidFill>
            <a:srgbClr val="FFFFFF"/>
          </a:solidFill>
          <a:ln w="10470">
            <a:solidFill>
              <a:srgbClr val="ED7D31"/>
            </a:solidFill>
          </a:ln>
        </p:spPr>
        <p:txBody>
          <a:bodyPr vert="horz" wrap="square" lIns="0" tIns="100330" rIns="0" bIns="0" rtlCol="0">
            <a:spAutoFit/>
          </a:bodyPr>
          <a:lstStyle/>
          <a:p>
            <a:pPr marL="125095" marR="189865">
              <a:lnSpc>
                <a:spcPct val="84400"/>
              </a:lnSpc>
              <a:spcBef>
                <a:spcPts val="790"/>
              </a:spcBef>
              <a:tabLst>
                <a:tab pos="1410970" algn="l"/>
                <a:tab pos="2308225" algn="l"/>
              </a:tabLst>
            </a:pPr>
            <a:r>
              <a:rPr sz="3300" spc="-150" dirty="0">
                <a:solidFill>
                  <a:srgbClr val="843C0C"/>
                </a:solidFill>
                <a:latin typeface="Times New Roman"/>
                <a:cs typeface="Times New Roman"/>
              </a:rPr>
              <a:t>Yaakòv</a:t>
            </a:r>
            <a:r>
              <a:rPr sz="3300" spc="-1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125" dirty="0">
                <a:solidFill>
                  <a:srgbClr val="843C0C"/>
                </a:solidFill>
                <a:latin typeface="Times New Roman"/>
                <a:cs typeface="Times New Roman"/>
              </a:rPr>
              <a:t>si</a:t>
            </a:r>
            <a:r>
              <a:rPr sz="3300" spc="-1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55" dirty="0">
                <a:solidFill>
                  <a:srgbClr val="843C0C"/>
                </a:solidFill>
                <a:latin typeface="Times New Roman"/>
                <a:cs typeface="Times New Roman"/>
              </a:rPr>
              <a:t>trova</a:t>
            </a:r>
            <a:r>
              <a:rPr sz="3300" spc="-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65" dirty="0">
                <a:solidFill>
                  <a:srgbClr val="843C0C"/>
                </a:solidFill>
                <a:latin typeface="Times New Roman"/>
                <a:cs typeface="Times New Roman"/>
              </a:rPr>
              <a:t>in</a:t>
            </a:r>
            <a:r>
              <a:rPr sz="3300" spc="-5" dirty="0">
                <a:solidFill>
                  <a:srgbClr val="843C0C"/>
                </a:solidFill>
                <a:latin typeface="Times New Roman"/>
                <a:cs typeface="Times New Roman"/>
              </a:rPr>
              <a:t> un </a:t>
            </a:r>
            <a:r>
              <a:rPr sz="330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5" dirty="0">
                <a:solidFill>
                  <a:srgbClr val="843C0C"/>
                </a:solidFill>
                <a:latin typeface="Times New Roman"/>
                <a:cs typeface="Times New Roman"/>
              </a:rPr>
              <a:t>momento</a:t>
            </a:r>
            <a:r>
              <a:rPr sz="3300" spc="-1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85" dirty="0">
                <a:solidFill>
                  <a:srgbClr val="843C0C"/>
                </a:solidFill>
                <a:latin typeface="Times New Roman"/>
                <a:cs typeface="Times New Roman"/>
              </a:rPr>
              <a:t>di</a:t>
            </a:r>
            <a:r>
              <a:rPr sz="3300" spc="-1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55" dirty="0">
                <a:solidFill>
                  <a:srgbClr val="843C0C"/>
                </a:solidFill>
                <a:latin typeface="Times New Roman"/>
                <a:cs typeface="Times New Roman"/>
              </a:rPr>
              <a:t>particolare </a:t>
            </a:r>
            <a:r>
              <a:rPr sz="3300" spc="-5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60" dirty="0">
                <a:solidFill>
                  <a:srgbClr val="843C0C"/>
                </a:solidFill>
                <a:latin typeface="Times New Roman"/>
                <a:cs typeface="Times New Roman"/>
              </a:rPr>
              <a:t>solitudine</a:t>
            </a:r>
            <a:r>
              <a:rPr sz="3300" spc="-1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95" dirty="0">
                <a:solidFill>
                  <a:srgbClr val="843C0C"/>
                </a:solidFill>
                <a:latin typeface="Times New Roman"/>
                <a:cs typeface="Times New Roman"/>
              </a:rPr>
              <a:t>e</a:t>
            </a:r>
            <a:r>
              <a:rPr sz="3300" spc="-1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55" dirty="0">
                <a:solidFill>
                  <a:srgbClr val="843C0C"/>
                </a:solidFill>
                <a:latin typeface="Times New Roman"/>
                <a:cs typeface="Times New Roman"/>
              </a:rPr>
              <a:t>paura</a:t>
            </a:r>
            <a:r>
              <a:rPr sz="3300" spc="-1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45" dirty="0">
                <a:solidFill>
                  <a:srgbClr val="843C0C"/>
                </a:solidFill>
                <a:latin typeface="Times New Roman"/>
                <a:cs typeface="Times New Roman"/>
              </a:rPr>
              <a:t>perché</a:t>
            </a:r>
            <a:r>
              <a:rPr sz="3300" spc="-1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60" dirty="0">
                <a:solidFill>
                  <a:srgbClr val="843C0C"/>
                </a:solidFill>
                <a:latin typeface="Times New Roman"/>
                <a:cs typeface="Times New Roman"/>
              </a:rPr>
              <a:t>sta </a:t>
            </a:r>
            <a:r>
              <a:rPr sz="3300" spc="-5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35" dirty="0">
                <a:solidFill>
                  <a:srgbClr val="843C0C"/>
                </a:solidFill>
                <a:latin typeface="Times New Roman"/>
                <a:cs typeface="Times New Roman"/>
              </a:rPr>
              <a:t>fuggendo</a:t>
            </a:r>
            <a:r>
              <a:rPr sz="330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65" dirty="0">
                <a:solidFill>
                  <a:srgbClr val="843C0C"/>
                </a:solidFill>
                <a:latin typeface="Times New Roman"/>
                <a:cs typeface="Times New Roman"/>
              </a:rPr>
              <a:t>da</a:t>
            </a:r>
            <a:r>
              <a:rPr sz="330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30" dirty="0">
                <a:solidFill>
                  <a:srgbClr val="843C0C"/>
                </a:solidFill>
                <a:latin typeface="Times New Roman"/>
                <a:cs typeface="Times New Roman"/>
              </a:rPr>
              <a:t>suo</a:t>
            </a:r>
            <a:r>
              <a:rPr sz="3300" spc="-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65" dirty="0">
                <a:solidFill>
                  <a:srgbClr val="843C0C"/>
                </a:solidFill>
                <a:latin typeface="Times New Roman"/>
                <a:cs typeface="Times New Roman"/>
              </a:rPr>
              <a:t>fratello </a:t>
            </a:r>
            <a:r>
              <a:rPr sz="3300" spc="-6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45" dirty="0">
                <a:solidFill>
                  <a:srgbClr val="843C0C"/>
                </a:solidFill>
                <a:latin typeface="Times New Roman"/>
                <a:cs typeface="Times New Roman"/>
              </a:rPr>
              <a:t>Esàv</a:t>
            </a:r>
            <a:r>
              <a:rPr sz="3300" spc="-1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20" dirty="0">
                <a:solidFill>
                  <a:srgbClr val="843C0C"/>
                </a:solidFill>
                <a:latin typeface="Times New Roman"/>
                <a:cs typeface="Times New Roman"/>
              </a:rPr>
              <a:t>per</a:t>
            </a:r>
            <a:r>
              <a:rPr sz="3300" spc="-1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55" dirty="0">
                <a:solidFill>
                  <a:srgbClr val="843C0C"/>
                </a:solidFill>
                <a:latin typeface="Times New Roman"/>
                <a:cs typeface="Times New Roman"/>
              </a:rPr>
              <a:t>andare</a:t>
            </a:r>
            <a:r>
              <a:rPr sz="3300" spc="-1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65" dirty="0">
                <a:solidFill>
                  <a:srgbClr val="843C0C"/>
                </a:solidFill>
                <a:latin typeface="Times New Roman"/>
                <a:cs typeface="Times New Roman"/>
              </a:rPr>
              <a:t>verso</a:t>
            </a:r>
            <a:r>
              <a:rPr sz="3300" spc="-1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5" dirty="0">
                <a:solidFill>
                  <a:srgbClr val="843C0C"/>
                </a:solidFill>
                <a:latin typeface="Times New Roman"/>
                <a:cs typeface="Times New Roman"/>
              </a:rPr>
              <a:t>un </a:t>
            </a:r>
            <a:r>
              <a:rPr sz="330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45" dirty="0">
                <a:solidFill>
                  <a:srgbClr val="843C0C"/>
                </a:solidFill>
                <a:latin typeface="Times New Roman"/>
                <a:cs typeface="Times New Roman"/>
              </a:rPr>
              <a:t>altro</a:t>
            </a:r>
            <a:r>
              <a:rPr sz="3300" spc="-1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105" dirty="0">
                <a:solidFill>
                  <a:srgbClr val="843C0C"/>
                </a:solidFill>
                <a:latin typeface="Times New Roman"/>
                <a:cs typeface="Times New Roman"/>
              </a:rPr>
              <a:t>avversario,</a:t>
            </a:r>
            <a:r>
              <a:rPr sz="3300" spc="-1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30" dirty="0">
                <a:solidFill>
                  <a:srgbClr val="843C0C"/>
                </a:solidFill>
                <a:latin typeface="Times New Roman"/>
                <a:cs typeface="Times New Roman"/>
              </a:rPr>
              <a:t>suo</a:t>
            </a:r>
            <a:r>
              <a:rPr sz="3300" spc="-1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65" dirty="0">
                <a:solidFill>
                  <a:srgbClr val="843C0C"/>
                </a:solidFill>
                <a:latin typeface="Times New Roman"/>
                <a:cs typeface="Times New Roman"/>
              </a:rPr>
              <a:t>zio </a:t>
            </a:r>
            <a:r>
              <a:rPr sz="3300" spc="-6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105" dirty="0">
                <a:solidFill>
                  <a:srgbClr val="843C0C"/>
                </a:solidFill>
                <a:latin typeface="Times New Roman"/>
                <a:cs typeface="Times New Roman"/>
              </a:rPr>
              <a:t>Lavàn.	</a:t>
            </a:r>
            <a:r>
              <a:rPr sz="3300" spc="10" dirty="0">
                <a:solidFill>
                  <a:srgbClr val="843C0C"/>
                </a:solidFill>
                <a:latin typeface="Times New Roman"/>
                <a:cs typeface="Times New Roman"/>
              </a:rPr>
              <a:t>Eppure </a:t>
            </a:r>
            <a:r>
              <a:rPr sz="3300" spc="-165" dirty="0">
                <a:solidFill>
                  <a:srgbClr val="843C0C"/>
                </a:solidFill>
                <a:latin typeface="Times New Roman"/>
                <a:cs typeface="Times New Roman"/>
              </a:rPr>
              <a:t>il</a:t>
            </a:r>
            <a:r>
              <a:rPr sz="3300" spc="49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15" dirty="0">
                <a:solidFill>
                  <a:srgbClr val="843C0C"/>
                </a:solidFill>
                <a:latin typeface="Times New Roman"/>
                <a:cs typeface="Times New Roman"/>
              </a:rPr>
              <a:t>testo </a:t>
            </a:r>
            <a:r>
              <a:rPr sz="3300" spc="-130" dirty="0">
                <a:solidFill>
                  <a:srgbClr val="843C0C"/>
                </a:solidFill>
                <a:latin typeface="Times New Roman"/>
                <a:cs typeface="Times New Roman"/>
              </a:rPr>
              <a:t>ci </a:t>
            </a:r>
            <a:r>
              <a:rPr sz="3300" spc="-12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90" dirty="0">
                <a:solidFill>
                  <a:srgbClr val="843C0C"/>
                </a:solidFill>
                <a:latin typeface="Times New Roman"/>
                <a:cs typeface="Times New Roman"/>
              </a:rPr>
              <a:t>dice</a:t>
            </a:r>
            <a:r>
              <a:rPr sz="3300" spc="-1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70" dirty="0">
                <a:solidFill>
                  <a:srgbClr val="843C0C"/>
                </a:solidFill>
                <a:latin typeface="Times New Roman"/>
                <a:cs typeface="Times New Roman"/>
              </a:rPr>
              <a:t>che</a:t>
            </a:r>
            <a:r>
              <a:rPr sz="3300" spc="-1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150" dirty="0">
                <a:solidFill>
                  <a:srgbClr val="843C0C"/>
                </a:solidFill>
                <a:latin typeface="Times New Roman"/>
                <a:cs typeface="Times New Roman"/>
              </a:rPr>
              <a:t>Yaakòv</a:t>
            </a:r>
            <a:r>
              <a:rPr sz="3300" spc="-1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95" dirty="0">
                <a:solidFill>
                  <a:srgbClr val="843C0C"/>
                </a:solidFill>
                <a:latin typeface="Times New Roman"/>
                <a:cs typeface="Times New Roman"/>
              </a:rPr>
              <a:t>uscì</a:t>
            </a:r>
            <a:r>
              <a:rPr sz="3300" spc="-1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65" dirty="0">
                <a:solidFill>
                  <a:srgbClr val="843C0C"/>
                </a:solidFill>
                <a:latin typeface="Times New Roman"/>
                <a:cs typeface="Times New Roman"/>
              </a:rPr>
              <a:t>da</a:t>
            </a:r>
            <a:r>
              <a:rPr sz="3300" spc="-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90" dirty="0">
                <a:solidFill>
                  <a:srgbClr val="843C0C"/>
                </a:solidFill>
                <a:latin typeface="Times New Roman"/>
                <a:cs typeface="Times New Roman"/>
              </a:rPr>
              <a:t>Beer </a:t>
            </a:r>
            <a:r>
              <a:rPr sz="3300" spc="-81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120" dirty="0">
                <a:solidFill>
                  <a:srgbClr val="843C0C"/>
                </a:solidFill>
                <a:latin typeface="Times New Roman"/>
                <a:cs typeface="Times New Roman"/>
              </a:rPr>
              <a:t>Sheva,</a:t>
            </a:r>
            <a:r>
              <a:rPr sz="3300" spc="-1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165" dirty="0">
                <a:solidFill>
                  <a:srgbClr val="843C0C"/>
                </a:solidFill>
                <a:latin typeface="Times New Roman"/>
                <a:cs typeface="Times New Roman"/>
              </a:rPr>
              <a:t>il</a:t>
            </a:r>
            <a:r>
              <a:rPr sz="3300" spc="-1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50" dirty="0">
                <a:solidFill>
                  <a:srgbClr val="843C0C"/>
                </a:solidFill>
                <a:latin typeface="Times New Roman"/>
                <a:cs typeface="Times New Roman"/>
              </a:rPr>
              <a:t>luogo</a:t>
            </a:r>
            <a:r>
              <a:rPr sz="3300" spc="-1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70" dirty="0">
                <a:solidFill>
                  <a:srgbClr val="843C0C"/>
                </a:solidFill>
                <a:latin typeface="Times New Roman"/>
                <a:cs typeface="Times New Roman"/>
              </a:rPr>
              <a:t>dove</a:t>
            </a:r>
            <a:r>
              <a:rPr sz="3300" spc="-1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75" dirty="0">
                <a:solidFill>
                  <a:srgbClr val="843C0C"/>
                </a:solidFill>
                <a:latin typeface="Times New Roman"/>
                <a:cs typeface="Times New Roman"/>
              </a:rPr>
              <a:t>era </a:t>
            </a:r>
            <a:r>
              <a:rPr sz="3300" spc="-7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45" dirty="0">
                <a:solidFill>
                  <a:srgbClr val="843C0C"/>
                </a:solidFill>
                <a:latin typeface="Times New Roman"/>
                <a:cs typeface="Times New Roman"/>
              </a:rPr>
              <a:t>giunto</a:t>
            </a:r>
            <a:r>
              <a:rPr sz="3300" spc="-2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30" dirty="0">
                <a:solidFill>
                  <a:srgbClr val="843C0C"/>
                </a:solidFill>
                <a:latin typeface="Times New Roman"/>
                <a:cs typeface="Times New Roman"/>
              </a:rPr>
              <a:t>suo</a:t>
            </a:r>
            <a:r>
              <a:rPr sz="3300" spc="-2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30" dirty="0">
                <a:solidFill>
                  <a:srgbClr val="843C0C"/>
                </a:solidFill>
                <a:latin typeface="Times New Roman"/>
                <a:cs typeface="Times New Roman"/>
              </a:rPr>
              <a:t>nonno</a:t>
            </a:r>
            <a:r>
              <a:rPr sz="3300" spc="-1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105" dirty="0">
                <a:solidFill>
                  <a:srgbClr val="843C0C"/>
                </a:solidFill>
                <a:latin typeface="Times New Roman"/>
                <a:cs typeface="Times New Roman"/>
              </a:rPr>
              <a:t>Avrahàm</a:t>
            </a:r>
            <a:r>
              <a:rPr sz="3300" spc="-1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95" dirty="0">
                <a:solidFill>
                  <a:srgbClr val="843C0C"/>
                </a:solidFill>
                <a:latin typeface="Times New Roman"/>
                <a:cs typeface="Times New Roman"/>
              </a:rPr>
              <a:t>e </a:t>
            </a:r>
            <a:r>
              <a:rPr sz="3300" spc="-81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70" dirty="0">
                <a:solidFill>
                  <a:srgbClr val="843C0C"/>
                </a:solidFill>
                <a:latin typeface="Times New Roman"/>
                <a:cs typeface="Times New Roman"/>
              </a:rPr>
              <a:t>dove</a:t>
            </a:r>
            <a:r>
              <a:rPr sz="3300" spc="-1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125" dirty="0">
                <a:solidFill>
                  <a:srgbClr val="843C0C"/>
                </a:solidFill>
                <a:latin typeface="Times New Roman"/>
                <a:cs typeface="Times New Roman"/>
              </a:rPr>
              <a:t>si</a:t>
            </a:r>
            <a:r>
              <a:rPr sz="3300" spc="-1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35" dirty="0">
                <a:solidFill>
                  <a:srgbClr val="843C0C"/>
                </a:solidFill>
                <a:latin typeface="Times New Roman"/>
                <a:cs typeface="Times New Roman"/>
              </a:rPr>
              <a:t>erano</a:t>
            </a:r>
            <a:r>
              <a:rPr sz="3300" spc="-1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80" dirty="0">
                <a:solidFill>
                  <a:srgbClr val="843C0C"/>
                </a:solidFill>
                <a:latin typeface="Times New Roman"/>
                <a:cs typeface="Times New Roman"/>
              </a:rPr>
              <a:t>insediati</a:t>
            </a:r>
            <a:r>
              <a:rPr sz="3300" spc="-1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165" dirty="0">
                <a:solidFill>
                  <a:srgbClr val="843C0C"/>
                </a:solidFill>
                <a:latin typeface="Times New Roman"/>
                <a:cs typeface="Times New Roman"/>
              </a:rPr>
              <a:t>i</a:t>
            </a:r>
            <a:r>
              <a:rPr sz="3300" spc="-1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65" dirty="0">
                <a:solidFill>
                  <a:srgbClr val="843C0C"/>
                </a:solidFill>
                <a:latin typeface="Times New Roman"/>
                <a:cs typeface="Times New Roman"/>
              </a:rPr>
              <a:t>suoi </a:t>
            </a:r>
            <a:r>
              <a:rPr sz="3300" spc="-6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65" dirty="0">
                <a:solidFill>
                  <a:srgbClr val="843C0C"/>
                </a:solidFill>
                <a:latin typeface="Times New Roman"/>
                <a:cs typeface="Times New Roman"/>
              </a:rPr>
              <a:t>genitori,</a:t>
            </a:r>
            <a:r>
              <a:rPr sz="3300" spc="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20" dirty="0">
                <a:solidFill>
                  <a:srgbClr val="843C0C"/>
                </a:solidFill>
                <a:latin typeface="Times New Roman"/>
                <a:cs typeface="Times New Roman"/>
              </a:rPr>
              <a:t>per	</a:t>
            </a:r>
            <a:r>
              <a:rPr sz="3300" spc="-90" dirty="0">
                <a:solidFill>
                  <a:srgbClr val="843C0C"/>
                </a:solidFill>
                <a:latin typeface="Times New Roman"/>
                <a:cs typeface="Times New Roman"/>
              </a:rPr>
              <a:t>dirigersi</a:t>
            </a:r>
            <a:r>
              <a:rPr sz="3300" spc="-2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65" dirty="0">
                <a:solidFill>
                  <a:srgbClr val="843C0C"/>
                </a:solidFill>
                <a:latin typeface="Times New Roman"/>
                <a:cs typeface="Times New Roman"/>
              </a:rPr>
              <a:t>verso </a:t>
            </a:r>
            <a:r>
              <a:rPr sz="3300" spc="-60" dirty="0">
                <a:solidFill>
                  <a:srgbClr val="843C0C"/>
                </a:solidFill>
                <a:latin typeface="Times New Roman"/>
                <a:cs typeface="Times New Roman"/>
              </a:rPr>
              <a:t> Charàn,</a:t>
            </a:r>
            <a:r>
              <a:rPr sz="3300" spc="-1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10" dirty="0">
                <a:solidFill>
                  <a:srgbClr val="843C0C"/>
                </a:solidFill>
                <a:latin typeface="Times New Roman"/>
                <a:cs typeface="Times New Roman"/>
              </a:rPr>
              <a:t>proprio</a:t>
            </a:r>
            <a:r>
              <a:rPr sz="3300" spc="-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85" dirty="0">
                <a:solidFill>
                  <a:srgbClr val="843C0C"/>
                </a:solidFill>
                <a:latin typeface="Times New Roman"/>
                <a:cs typeface="Times New Roman"/>
              </a:rPr>
              <a:t>quel</a:t>
            </a:r>
            <a:r>
              <a:rPr sz="3300" spc="-1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10" dirty="0">
                <a:solidFill>
                  <a:srgbClr val="843C0C"/>
                </a:solidFill>
                <a:latin typeface="Times New Roman"/>
                <a:cs typeface="Times New Roman"/>
              </a:rPr>
              <a:t>posto </a:t>
            </a:r>
            <a:r>
              <a:rPr sz="3300" spc="1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65" dirty="0">
                <a:solidFill>
                  <a:srgbClr val="843C0C"/>
                </a:solidFill>
                <a:latin typeface="Times New Roman"/>
                <a:cs typeface="Times New Roman"/>
              </a:rPr>
              <a:t>da</a:t>
            </a:r>
            <a:r>
              <a:rPr sz="3300" spc="-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100" dirty="0">
                <a:solidFill>
                  <a:srgbClr val="843C0C"/>
                </a:solidFill>
                <a:latin typeface="Times New Roman"/>
                <a:cs typeface="Times New Roman"/>
              </a:rPr>
              <a:t>cui</a:t>
            </a:r>
            <a:r>
              <a:rPr sz="3300" spc="-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105" dirty="0">
                <a:solidFill>
                  <a:srgbClr val="843C0C"/>
                </a:solidFill>
                <a:latin typeface="Times New Roman"/>
                <a:cs typeface="Times New Roman"/>
              </a:rPr>
              <a:t>Avrahàm</a:t>
            </a:r>
            <a:r>
              <a:rPr sz="3300" spc="-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75" dirty="0">
                <a:solidFill>
                  <a:srgbClr val="843C0C"/>
                </a:solidFill>
                <a:latin typeface="Times New Roman"/>
                <a:cs typeface="Times New Roman"/>
              </a:rPr>
              <a:t>era</a:t>
            </a:r>
            <a:r>
              <a:rPr sz="3300" spc="-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15" dirty="0">
                <a:solidFill>
                  <a:srgbClr val="843C0C"/>
                </a:solidFill>
                <a:latin typeface="Times New Roman"/>
                <a:cs typeface="Times New Roman"/>
              </a:rPr>
              <a:t>partito </a:t>
            </a:r>
            <a:r>
              <a:rPr sz="3300" spc="-10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20" dirty="0">
                <a:solidFill>
                  <a:srgbClr val="843C0C"/>
                </a:solidFill>
                <a:latin typeface="Times New Roman"/>
                <a:cs typeface="Times New Roman"/>
              </a:rPr>
              <a:t>per </a:t>
            </a:r>
            <a:r>
              <a:rPr sz="3300" spc="-165" dirty="0">
                <a:solidFill>
                  <a:srgbClr val="843C0C"/>
                </a:solidFill>
                <a:latin typeface="Times New Roman"/>
                <a:cs typeface="Times New Roman"/>
              </a:rPr>
              <a:t>il</a:t>
            </a:r>
            <a:r>
              <a:rPr sz="3300" spc="495" dirty="0">
                <a:solidFill>
                  <a:srgbClr val="843C0C"/>
                </a:solidFill>
                <a:latin typeface="Times New Roman"/>
                <a:cs typeface="Times New Roman"/>
              </a:rPr>
              <a:t> </a:t>
            </a:r>
            <a:r>
              <a:rPr sz="3300" spc="-30" dirty="0">
                <a:solidFill>
                  <a:srgbClr val="843C0C"/>
                </a:solidFill>
                <a:latin typeface="Times New Roman"/>
                <a:cs typeface="Times New Roman"/>
              </a:rPr>
              <a:t>suo </a:t>
            </a:r>
            <a:r>
              <a:rPr sz="3300" spc="-25" dirty="0">
                <a:solidFill>
                  <a:srgbClr val="843C0C"/>
                </a:solidFill>
                <a:latin typeface="Times New Roman"/>
                <a:cs typeface="Times New Roman"/>
              </a:rPr>
              <a:t>percorso </a:t>
            </a:r>
            <a:r>
              <a:rPr sz="3300" spc="-85" dirty="0">
                <a:solidFill>
                  <a:srgbClr val="843C0C"/>
                </a:solidFill>
                <a:latin typeface="Times New Roman"/>
                <a:cs typeface="Times New Roman"/>
              </a:rPr>
              <a:t>di </a:t>
            </a:r>
            <a:r>
              <a:rPr sz="3300" spc="-80" dirty="0">
                <a:solidFill>
                  <a:srgbClr val="843C0C"/>
                </a:solidFill>
                <a:latin typeface="Times New Roman"/>
                <a:cs typeface="Times New Roman"/>
              </a:rPr>
              <a:t> crescita.</a:t>
            </a:r>
            <a:endParaRPr sz="3300">
              <a:latin typeface="Times New Roman"/>
              <a:cs typeface="Times New Roman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151708" y="3279226"/>
            <a:ext cx="13271500" cy="2527935"/>
            <a:chOff x="6151708" y="3279226"/>
            <a:chExt cx="13271500" cy="2527935"/>
          </a:xfrm>
        </p:grpSpPr>
        <p:sp>
          <p:nvSpPr>
            <p:cNvPr id="8" name="object 8"/>
            <p:cNvSpPr/>
            <p:nvPr/>
          </p:nvSpPr>
          <p:spPr>
            <a:xfrm>
              <a:off x="6157105" y="3284623"/>
              <a:ext cx="13260705" cy="2517140"/>
            </a:xfrm>
            <a:custGeom>
              <a:avLst/>
              <a:gdLst/>
              <a:ahLst/>
              <a:cxnLst/>
              <a:rect l="l" t="t" r="r" b="b"/>
              <a:pathLst>
                <a:path w="13260705" h="2517140">
                  <a:moveTo>
                    <a:pt x="12002257" y="0"/>
                  </a:moveTo>
                  <a:lnTo>
                    <a:pt x="12002257" y="629153"/>
                  </a:lnTo>
                  <a:lnTo>
                    <a:pt x="0" y="629153"/>
                  </a:lnTo>
                  <a:lnTo>
                    <a:pt x="0" y="1887448"/>
                  </a:lnTo>
                  <a:lnTo>
                    <a:pt x="12002257" y="1887448"/>
                  </a:lnTo>
                  <a:lnTo>
                    <a:pt x="12002257" y="2516601"/>
                  </a:lnTo>
                  <a:lnTo>
                    <a:pt x="13260543" y="1258308"/>
                  </a:lnTo>
                  <a:lnTo>
                    <a:pt x="12002257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57105" y="3284623"/>
              <a:ext cx="13260705" cy="2517140"/>
            </a:xfrm>
            <a:custGeom>
              <a:avLst/>
              <a:gdLst/>
              <a:ahLst/>
              <a:cxnLst/>
              <a:rect l="l" t="t" r="r" b="b"/>
              <a:pathLst>
                <a:path w="13260705" h="2517140">
                  <a:moveTo>
                    <a:pt x="0" y="629154"/>
                  </a:moveTo>
                  <a:lnTo>
                    <a:pt x="12002257" y="629154"/>
                  </a:lnTo>
                  <a:lnTo>
                    <a:pt x="12002257" y="0"/>
                  </a:lnTo>
                  <a:lnTo>
                    <a:pt x="13260545" y="1258308"/>
                  </a:lnTo>
                  <a:lnTo>
                    <a:pt x="12002257" y="2516602"/>
                  </a:lnTo>
                  <a:lnTo>
                    <a:pt x="12002257" y="1887448"/>
                  </a:lnTo>
                  <a:lnTo>
                    <a:pt x="0" y="1887448"/>
                  </a:lnTo>
                  <a:lnTo>
                    <a:pt x="0" y="629154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488552" y="4173141"/>
            <a:ext cx="9860280" cy="772160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278765" marR="5080" indent="-266065">
              <a:lnSpc>
                <a:spcPts val="2710"/>
              </a:lnSpc>
              <a:spcBef>
                <a:spcPts val="570"/>
              </a:spcBef>
              <a:tabLst>
                <a:tab pos="1864995" algn="l"/>
                <a:tab pos="6593205" algn="l"/>
              </a:tabLst>
            </a:pPr>
            <a:r>
              <a:rPr sz="2600" spc="55" dirty="0">
                <a:solidFill>
                  <a:srgbClr val="FFFFFF"/>
                </a:solidFill>
                <a:latin typeface="Georgia"/>
                <a:cs typeface="Georgia"/>
              </a:rPr>
              <a:t>YAAKÒV</a:t>
            </a:r>
            <a:r>
              <a:rPr sz="2600" spc="3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spc="-40" dirty="0">
                <a:solidFill>
                  <a:srgbClr val="FFFFFF"/>
                </a:solidFill>
                <a:latin typeface="Georgia"/>
                <a:cs typeface="Georgia"/>
              </a:rPr>
              <a:t>CI</a:t>
            </a:r>
            <a:r>
              <a:rPr sz="2600" spc="3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dirty="0">
                <a:solidFill>
                  <a:srgbClr val="FFFFFF"/>
                </a:solidFill>
                <a:latin typeface="Georgia"/>
                <a:cs typeface="Georgia"/>
              </a:rPr>
              <a:t>INSEGNA</a:t>
            </a:r>
            <a:r>
              <a:rPr sz="2600" spc="3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spc="-10" dirty="0">
                <a:solidFill>
                  <a:srgbClr val="FFFFFF"/>
                </a:solidFill>
                <a:latin typeface="Georgia"/>
                <a:cs typeface="Georgia"/>
              </a:rPr>
              <a:t>LA</a:t>
            </a:r>
            <a:r>
              <a:rPr sz="2600" spc="4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spc="-35" dirty="0">
                <a:solidFill>
                  <a:srgbClr val="FFFFFF"/>
                </a:solidFill>
                <a:latin typeface="Georgia"/>
                <a:cs typeface="Georgia"/>
              </a:rPr>
              <a:t>NECESSARIETÀ	</a:t>
            </a:r>
            <a:r>
              <a:rPr sz="2600" dirty="0">
                <a:solidFill>
                  <a:srgbClr val="FFFFFF"/>
                </a:solidFill>
                <a:latin typeface="Georgia"/>
                <a:cs typeface="Georgia"/>
              </a:rPr>
              <a:t>DI</a:t>
            </a:r>
            <a:r>
              <a:rPr sz="2600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spc="-75" dirty="0">
                <a:solidFill>
                  <a:srgbClr val="FFFFFF"/>
                </a:solidFill>
                <a:latin typeface="Georgia"/>
                <a:cs typeface="Georgia"/>
              </a:rPr>
              <a:t>RIPERCORRERE</a:t>
            </a:r>
            <a:r>
              <a:rPr sz="2600" spc="-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spc="40" dirty="0">
                <a:solidFill>
                  <a:srgbClr val="FFFFFF"/>
                </a:solidFill>
                <a:latin typeface="Georgia"/>
                <a:cs typeface="Georgia"/>
              </a:rPr>
              <a:t>A </a:t>
            </a:r>
            <a:r>
              <a:rPr sz="2600" spc="-61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spc="-65" dirty="0">
                <a:solidFill>
                  <a:srgbClr val="FFFFFF"/>
                </a:solidFill>
                <a:latin typeface="Georgia"/>
                <a:cs typeface="Georgia"/>
              </a:rPr>
              <a:t>RITROSO	</a:t>
            </a:r>
            <a:r>
              <a:rPr sz="2600" spc="-45" dirty="0">
                <a:solidFill>
                  <a:srgbClr val="FFFFFF"/>
                </a:solidFill>
                <a:latin typeface="Georgia"/>
                <a:cs typeface="Georgia"/>
              </a:rPr>
              <a:t>L'ITINERARIO</a:t>
            </a:r>
            <a:r>
              <a:rPr sz="2600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spc="-30" dirty="0">
                <a:solidFill>
                  <a:srgbClr val="FFFFFF"/>
                </a:solidFill>
                <a:latin typeface="Georgia"/>
                <a:cs typeface="Georgia"/>
              </a:rPr>
              <a:t>FATTO</a:t>
            </a:r>
            <a:r>
              <a:rPr sz="2600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spc="-5" dirty="0">
                <a:solidFill>
                  <a:srgbClr val="FFFFFF"/>
                </a:solidFill>
                <a:latin typeface="Georgia"/>
                <a:cs typeface="Georgia"/>
              </a:rPr>
              <a:t>DA</a:t>
            </a:r>
            <a:r>
              <a:rPr sz="2600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spc="-60" dirty="0">
                <a:solidFill>
                  <a:srgbClr val="FFFFFF"/>
                </a:solidFill>
                <a:latin typeface="Georgia"/>
                <a:cs typeface="Georgia"/>
              </a:rPr>
              <a:t>SUO</a:t>
            </a:r>
            <a:r>
              <a:rPr sz="2600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spc="70" dirty="0">
                <a:solidFill>
                  <a:srgbClr val="FFFFFF"/>
                </a:solidFill>
                <a:latin typeface="Georgia"/>
                <a:cs typeface="Georgia"/>
              </a:rPr>
              <a:t>NONNO</a:t>
            </a:r>
            <a:r>
              <a:rPr sz="2600" spc="25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600" spc="-90" dirty="0">
                <a:solidFill>
                  <a:srgbClr val="FFFFFF"/>
                </a:solidFill>
                <a:latin typeface="Georgia"/>
                <a:cs typeface="Georgia"/>
              </a:rPr>
              <a:t>AVRAHÀM</a:t>
            </a:r>
            <a:endParaRPr sz="2600">
              <a:latin typeface="Georgia"/>
              <a:cs typeface="Georgi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57862" y="5190387"/>
            <a:ext cx="5561965" cy="5134610"/>
          </a:xfrm>
          <a:prstGeom prst="rect">
            <a:avLst/>
          </a:prstGeom>
          <a:solidFill>
            <a:srgbClr val="FFFFFF"/>
          </a:solidFill>
          <a:ln w="10470">
            <a:solidFill>
              <a:srgbClr val="00B050"/>
            </a:solidFill>
          </a:ln>
        </p:spPr>
        <p:txBody>
          <a:bodyPr vert="horz" wrap="square" lIns="0" tIns="113030" rIns="0" bIns="0" rtlCol="0">
            <a:spAutoFit/>
          </a:bodyPr>
          <a:lstStyle/>
          <a:p>
            <a:pPr marL="150495" marR="158115">
              <a:lnSpc>
                <a:spcPct val="85400"/>
              </a:lnSpc>
              <a:spcBef>
                <a:spcPts val="890"/>
              </a:spcBef>
            </a:pPr>
            <a:r>
              <a:rPr sz="3950" spc="-185" dirty="0">
                <a:solidFill>
                  <a:srgbClr val="548235"/>
                </a:solidFill>
                <a:latin typeface="Georgia"/>
                <a:cs typeface="Georgia"/>
              </a:rPr>
              <a:t>U</a:t>
            </a:r>
            <a:r>
              <a:rPr sz="3950" spc="-265" dirty="0">
                <a:solidFill>
                  <a:srgbClr val="548235"/>
                </a:solidFill>
                <a:latin typeface="Georgia"/>
                <a:cs typeface="Georgia"/>
              </a:rPr>
              <a:t>s</a:t>
            </a:r>
            <a:r>
              <a:rPr sz="3950" spc="-150" dirty="0">
                <a:solidFill>
                  <a:srgbClr val="548235"/>
                </a:solidFill>
                <a:latin typeface="Georgia"/>
                <a:cs typeface="Georgia"/>
              </a:rPr>
              <a:t>c</a:t>
            </a:r>
            <a:r>
              <a:rPr sz="3950" spc="-265" dirty="0">
                <a:solidFill>
                  <a:srgbClr val="548235"/>
                </a:solidFill>
                <a:latin typeface="Georgia"/>
                <a:cs typeface="Georgia"/>
              </a:rPr>
              <a:t>e</a:t>
            </a:r>
            <a:r>
              <a:rPr sz="3950" spc="-320" dirty="0">
                <a:solidFill>
                  <a:srgbClr val="548235"/>
                </a:solidFill>
                <a:latin typeface="Georgia"/>
                <a:cs typeface="Georgia"/>
              </a:rPr>
              <a:t>n</a:t>
            </a:r>
            <a:r>
              <a:rPr sz="3950" spc="-200" dirty="0">
                <a:solidFill>
                  <a:srgbClr val="548235"/>
                </a:solidFill>
                <a:latin typeface="Georgia"/>
                <a:cs typeface="Georgia"/>
              </a:rPr>
              <a:t>do</a:t>
            </a:r>
            <a:r>
              <a:rPr sz="3950" spc="35" dirty="0">
                <a:solidFill>
                  <a:srgbClr val="548235"/>
                </a:solidFill>
                <a:latin typeface="Georgia"/>
                <a:cs typeface="Georgia"/>
              </a:rPr>
              <a:t> </a:t>
            </a:r>
            <a:r>
              <a:rPr sz="3950" spc="-340" dirty="0">
                <a:solidFill>
                  <a:srgbClr val="548235"/>
                </a:solidFill>
                <a:latin typeface="Georgia"/>
                <a:cs typeface="Georgia"/>
              </a:rPr>
              <a:t>da</a:t>
            </a:r>
            <a:r>
              <a:rPr sz="3950" spc="-280" dirty="0">
                <a:solidFill>
                  <a:srgbClr val="548235"/>
                </a:solidFill>
                <a:latin typeface="Georgia"/>
                <a:cs typeface="Georgia"/>
              </a:rPr>
              <a:t>lla</a:t>
            </a:r>
            <a:r>
              <a:rPr sz="3950" spc="35" dirty="0">
                <a:solidFill>
                  <a:srgbClr val="548235"/>
                </a:solidFill>
                <a:latin typeface="Georgia"/>
                <a:cs typeface="Georgia"/>
              </a:rPr>
              <a:t> </a:t>
            </a:r>
            <a:r>
              <a:rPr sz="3950" spc="-150" dirty="0">
                <a:solidFill>
                  <a:srgbClr val="548235"/>
                </a:solidFill>
                <a:latin typeface="Georgia"/>
                <a:cs typeface="Georgia"/>
              </a:rPr>
              <a:t>c</a:t>
            </a:r>
            <a:r>
              <a:rPr sz="3950" spc="-385" dirty="0">
                <a:solidFill>
                  <a:srgbClr val="548235"/>
                </a:solidFill>
                <a:latin typeface="Georgia"/>
                <a:cs typeface="Georgia"/>
              </a:rPr>
              <a:t>a</a:t>
            </a:r>
            <a:r>
              <a:rPr sz="3950" spc="-265" dirty="0">
                <a:solidFill>
                  <a:srgbClr val="548235"/>
                </a:solidFill>
                <a:latin typeface="Georgia"/>
                <a:cs typeface="Georgia"/>
              </a:rPr>
              <a:t>s</a:t>
            </a:r>
            <a:r>
              <a:rPr sz="3950" spc="-385" dirty="0">
                <a:solidFill>
                  <a:srgbClr val="548235"/>
                </a:solidFill>
                <a:latin typeface="Georgia"/>
                <a:cs typeface="Georgia"/>
              </a:rPr>
              <a:t>a</a:t>
            </a:r>
            <a:r>
              <a:rPr sz="3950" spc="35" dirty="0">
                <a:solidFill>
                  <a:srgbClr val="548235"/>
                </a:solidFill>
                <a:latin typeface="Georgia"/>
                <a:cs typeface="Georgia"/>
              </a:rPr>
              <a:t> </a:t>
            </a:r>
            <a:r>
              <a:rPr sz="3950" spc="-245" dirty="0">
                <a:solidFill>
                  <a:srgbClr val="548235"/>
                </a:solidFill>
                <a:latin typeface="Georgia"/>
                <a:cs typeface="Georgia"/>
              </a:rPr>
              <a:t>p</a:t>
            </a:r>
            <a:r>
              <a:rPr sz="3950" spc="-385" dirty="0">
                <a:solidFill>
                  <a:srgbClr val="548235"/>
                </a:solidFill>
                <a:latin typeface="Georgia"/>
                <a:cs typeface="Georgia"/>
              </a:rPr>
              <a:t>a</a:t>
            </a:r>
            <a:r>
              <a:rPr sz="3950" spc="-210" dirty="0">
                <a:solidFill>
                  <a:srgbClr val="548235"/>
                </a:solidFill>
                <a:latin typeface="Georgia"/>
                <a:cs typeface="Georgia"/>
              </a:rPr>
              <a:t>t</a:t>
            </a:r>
            <a:r>
              <a:rPr sz="3950" spc="-265" dirty="0">
                <a:solidFill>
                  <a:srgbClr val="548235"/>
                </a:solidFill>
                <a:latin typeface="Georgia"/>
                <a:cs typeface="Georgia"/>
              </a:rPr>
              <a:t>e</a:t>
            </a:r>
            <a:r>
              <a:rPr sz="3950" spc="-225" dirty="0">
                <a:solidFill>
                  <a:srgbClr val="548235"/>
                </a:solidFill>
                <a:latin typeface="Georgia"/>
                <a:cs typeface="Georgia"/>
              </a:rPr>
              <a:t>r</a:t>
            </a:r>
            <a:r>
              <a:rPr sz="3950" spc="-320" dirty="0">
                <a:solidFill>
                  <a:srgbClr val="548235"/>
                </a:solidFill>
                <a:latin typeface="Georgia"/>
                <a:cs typeface="Georgia"/>
              </a:rPr>
              <a:t>n</a:t>
            </a:r>
            <a:r>
              <a:rPr sz="3950" spc="-250" dirty="0">
                <a:solidFill>
                  <a:srgbClr val="548235"/>
                </a:solidFill>
                <a:latin typeface="Georgia"/>
                <a:cs typeface="Georgia"/>
              </a:rPr>
              <a:t>a  </a:t>
            </a:r>
            <a:r>
              <a:rPr sz="3950" spc="-245" dirty="0">
                <a:solidFill>
                  <a:srgbClr val="548235"/>
                </a:solidFill>
                <a:latin typeface="Georgia"/>
                <a:cs typeface="Georgia"/>
              </a:rPr>
              <a:t>p</a:t>
            </a:r>
            <a:r>
              <a:rPr sz="3950" spc="-265" dirty="0">
                <a:solidFill>
                  <a:srgbClr val="548235"/>
                </a:solidFill>
                <a:latin typeface="Georgia"/>
                <a:cs typeface="Georgia"/>
              </a:rPr>
              <a:t>e</a:t>
            </a:r>
            <a:r>
              <a:rPr sz="3950" spc="-300" dirty="0">
                <a:solidFill>
                  <a:srgbClr val="548235"/>
                </a:solidFill>
                <a:latin typeface="Georgia"/>
                <a:cs typeface="Georgia"/>
              </a:rPr>
              <a:t>r</a:t>
            </a:r>
            <a:r>
              <a:rPr sz="3950" spc="35" dirty="0">
                <a:solidFill>
                  <a:srgbClr val="548235"/>
                </a:solidFill>
                <a:latin typeface="Georgia"/>
                <a:cs typeface="Georgia"/>
              </a:rPr>
              <a:t> </a:t>
            </a:r>
            <a:r>
              <a:rPr sz="3950" spc="-15" dirty="0">
                <a:solidFill>
                  <a:srgbClr val="548235"/>
                </a:solidFill>
                <a:latin typeface="Georgia"/>
                <a:cs typeface="Georgia"/>
              </a:rPr>
              <a:t>f</a:t>
            </a:r>
            <a:r>
              <a:rPr sz="3950" spc="-335" dirty="0">
                <a:solidFill>
                  <a:srgbClr val="548235"/>
                </a:solidFill>
                <a:latin typeface="Georgia"/>
                <a:cs typeface="Georgia"/>
              </a:rPr>
              <a:t>u</a:t>
            </a:r>
            <a:r>
              <a:rPr sz="3950" spc="-90" dirty="0">
                <a:solidFill>
                  <a:srgbClr val="548235"/>
                </a:solidFill>
                <a:latin typeface="Georgia"/>
                <a:cs typeface="Georgia"/>
              </a:rPr>
              <a:t>g</a:t>
            </a:r>
            <a:r>
              <a:rPr sz="3950" spc="-245" dirty="0">
                <a:solidFill>
                  <a:srgbClr val="548235"/>
                </a:solidFill>
                <a:latin typeface="Georgia"/>
                <a:cs typeface="Georgia"/>
              </a:rPr>
              <a:t>g</a:t>
            </a:r>
            <a:r>
              <a:rPr sz="3950" spc="-275" dirty="0">
                <a:solidFill>
                  <a:srgbClr val="548235"/>
                </a:solidFill>
                <a:latin typeface="Georgia"/>
                <a:cs typeface="Georgia"/>
              </a:rPr>
              <a:t>ir</a:t>
            </a:r>
            <a:r>
              <a:rPr sz="3950" spc="-265" dirty="0">
                <a:solidFill>
                  <a:srgbClr val="548235"/>
                </a:solidFill>
                <a:latin typeface="Georgia"/>
                <a:cs typeface="Georgia"/>
              </a:rPr>
              <a:t>e</a:t>
            </a:r>
            <a:r>
              <a:rPr sz="3950" spc="35" dirty="0">
                <a:solidFill>
                  <a:srgbClr val="548235"/>
                </a:solidFill>
                <a:latin typeface="Georgia"/>
                <a:cs typeface="Georgia"/>
              </a:rPr>
              <a:t> </a:t>
            </a:r>
            <a:r>
              <a:rPr sz="3950" spc="-340" dirty="0">
                <a:solidFill>
                  <a:srgbClr val="548235"/>
                </a:solidFill>
                <a:latin typeface="Georgia"/>
                <a:cs typeface="Georgia"/>
              </a:rPr>
              <a:t>da</a:t>
            </a:r>
            <a:r>
              <a:rPr sz="3950" spc="35" dirty="0">
                <a:solidFill>
                  <a:srgbClr val="548235"/>
                </a:solidFill>
                <a:latin typeface="Georgia"/>
                <a:cs typeface="Georgia"/>
              </a:rPr>
              <a:t> </a:t>
            </a:r>
            <a:r>
              <a:rPr sz="3950" spc="-265" dirty="0">
                <a:solidFill>
                  <a:srgbClr val="548235"/>
                </a:solidFill>
                <a:latin typeface="Georgia"/>
                <a:cs typeface="Georgia"/>
              </a:rPr>
              <a:t>s</a:t>
            </a:r>
            <a:r>
              <a:rPr sz="3950" spc="-335" dirty="0">
                <a:solidFill>
                  <a:srgbClr val="548235"/>
                </a:solidFill>
                <a:latin typeface="Georgia"/>
                <a:cs typeface="Georgia"/>
              </a:rPr>
              <a:t>u</a:t>
            </a:r>
            <a:r>
              <a:rPr sz="3950" spc="-110" dirty="0">
                <a:solidFill>
                  <a:srgbClr val="548235"/>
                </a:solidFill>
                <a:latin typeface="Georgia"/>
                <a:cs typeface="Georgia"/>
              </a:rPr>
              <a:t>o</a:t>
            </a:r>
            <a:r>
              <a:rPr sz="3950" spc="35" dirty="0">
                <a:solidFill>
                  <a:srgbClr val="548235"/>
                </a:solidFill>
                <a:latin typeface="Georgia"/>
                <a:cs typeface="Georgia"/>
              </a:rPr>
              <a:t> </a:t>
            </a:r>
            <a:r>
              <a:rPr sz="3950" spc="-15" dirty="0">
                <a:solidFill>
                  <a:srgbClr val="548235"/>
                </a:solidFill>
                <a:latin typeface="Georgia"/>
                <a:cs typeface="Georgia"/>
              </a:rPr>
              <a:t>f</a:t>
            </a:r>
            <a:r>
              <a:rPr sz="3950" spc="-300" dirty="0">
                <a:solidFill>
                  <a:srgbClr val="548235"/>
                </a:solidFill>
                <a:latin typeface="Georgia"/>
                <a:cs typeface="Georgia"/>
              </a:rPr>
              <a:t>r</a:t>
            </a:r>
            <a:r>
              <a:rPr sz="3950" spc="-385" dirty="0">
                <a:solidFill>
                  <a:srgbClr val="548235"/>
                </a:solidFill>
                <a:latin typeface="Georgia"/>
                <a:cs typeface="Georgia"/>
              </a:rPr>
              <a:t>a</a:t>
            </a:r>
            <a:r>
              <a:rPr sz="3950" spc="-210" dirty="0">
                <a:solidFill>
                  <a:srgbClr val="548235"/>
                </a:solidFill>
                <a:latin typeface="Georgia"/>
                <a:cs typeface="Georgia"/>
              </a:rPr>
              <a:t>t</a:t>
            </a:r>
            <a:r>
              <a:rPr sz="3950" spc="-265" dirty="0">
                <a:solidFill>
                  <a:srgbClr val="548235"/>
                </a:solidFill>
                <a:latin typeface="Georgia"/>
                <a:cs typeface="Georgia"/>
              </a:rPr>
              <a:t>e</a:t>
            </a:r>
            <a:r>
              <a:rPr sz="3950" spc="-160" dirty="0">
                <a:solidFill>
                  <a:srgbClr val="548235"/>
                </a:solidFill>
                <a:latin typeface="Georgia"/>
                <a:cs typeface="Georgia"/>
              </a:rPr>
              <a:t>llo  </a:t>
            </a:r>
            <a:r>
              <a:rPr sz="3950" spc="-265" dirty="0">
                <a:solidFill>
                  <a:srgbClr val="548235"/>
                </a:solidFill>
                <a:latin typeface="Georgia"/>
                <a:cs typeface="Georgia"/>
              </a:rPr>
              <a:t>e</a:t>
            </a:r>
            <a:r>
              <a:rPr sz="3950" spc="35" dirty="0">
                <a:solidFill>
                  <a:srgbClr val="548235"/>
                </a:solidFill>
                <a:latin typeface="Georgia"/>
                <a:cs typeface="Georgia"/>
              </a:rPr>
              <a:t> </a:t>
            </a:r>
            <a:r>
              <a:rPr sz="3950" spc="-245" dirty="0">
                <a:solidFill>
                  <a:srgbClr val="548235"/>
                </a:solidFill>
                <a:latin typeface="Georgia"/>
                <a:cs typeface="Georgia"/>
              </a:rPr>
              <a:t>p</a:t>
            </a:r>
            <a:r>
              <a:rPr sz="3950" spc="-265" dirty="0">
                <a:solidFill>
                  <a:srgbClr val="548235"/>
                </a:solidFill>
                <a:latin typeface="Georgia"/>
                <a:cs typeface="Georgia"/>
              </a:rPr>
              <a:t>e</a:t>
            </a:r>
            <a:r>
              <a:rPr sz="3950" spc="-300" dirty="0">
                <a:solidFill>
                  <a:srgbClr val="548235"/>
                </a:solidFill>
                <a:latin typeface="Georgia"/>
                <a:cs typeface="Georgia"/>
              </a:rPr>
              <a:t>r</a:t>
            </a:r>
            <a:r>
              <a:rPr sz="3950" spc="35" dirty="0">
                <a:solidFill>
                  <a:srgbClr val="548235"/>
                </a:solidFill>
                <a:latin typeface="Georgia"/>
                <a:cs typeface="Georgia"/>
              </a:rPr>
              <a:t> </a:t>
            </a:r>
            <a:r>
              <a:rPr sz="3950" spc="-150" dirty="0">
                <a:solidFill>
                  <a:srgbClr val="548235"/>
                </a:solidFill>
                <a:latin typeface="Georgia"/>
                <a:cs typeface="Georgia"/>
              </a:rPr>
              <a:t>c</a:t>
            </a:r>
            <a:r>
              <a:rPr sz="3950" spc="-265" dirty="0">
                <a:solidFill>
                  <a:srgbClr val="548235"/>
                </a:solidFill>
                <a:latin typeface="Georgia"/>
                <a:cs typeface="Georgia"/>
              </a:rPr>
              <a:t>e</a:t>
            </a:r>
            <a:r>
              <a:rPr sz="3950" spc="-300" dirty="0">
                <a:solidFill>
                  <a:srgbClr val="548235"/>
                </a:solidFill>
                <a:latin typeface="Georgia"/>
                <a:cs typeface="Georgia"/>
              </a:rPr>
              <a:t>r</a:t>
            </a:r>
            <a:r>
              <a:rPr sz="3950" spc="-150" dirty="0">
                <a:solidFill>
                  <a:srgbClr val="548235"/>
                </a:solidFill>
                <a:latin typeface="Georgia"/>
                <a:cs typeface="Georgia"/>
              </a:rPr>
              <a:t>c</a:t>
            </a:r>
            <a:r>
              <a:rPr sz="3950" spc="-385" dirty="0">
                <a:solidFill>
                  <a:srgbClr val="548235"/>
                </a:solidFill>
                <a:latin typeface="Georgia"/>
                <a:cs typeface="Georgia"/>
              </a:rPr>
              <a:t>a</a:t>
            </a:r>
            <a:r>
              <a:rPr sz="3950" spc="-300" dirty="0">
                <a:solidFill>
                  <a:srgbClr val="548235"/>
                </a:solidFill>
                <a:latin typeface="Georgia"/>
                <a:cs typeface="Georgia"/>
              </a:rPr>
              <a:t>r</a:t>
            </a:r>
            <a:r>
              <a:rPr sz="3950" spc="-265" dirty="0">
                <a:solidFill>
                  <a:srgbClr val="548235"/>
                </a:solidFill>
                <a:latin typeface="Georgia"/>
                <a:cs typeface="Georgia"/>
              </a:rPr>
              <a:t>e</a:t>
            </a:r>
            <a:r>
              <a:rPr sz="3950" spc="35" dirty="0">
                <a:solidFill>
                  <a:srgbClr val="548235"/>
                </a:solidFill>
                <a:latin typeface="Georgia"/>
                <a:cs typeface="Georgia"/>
              </a:rPr>
              <a:t> </a:t>
            </a:r>
            <a:r>
              <a:rPr sz="3950" spc="-270" dirty="0">
                <a:solidFill>
                  <a:srgbClr val="548235"/>
                </a:solidFill>
                <a:latin typeface="Georgia"/>
                <a:cs typeface="Georgia"/>
              </a:rPr>
              <a:t>mo</a:t>
            </a:r>
            <a:r>
              <a:rPr sz="3950" spc="-245" dirty="0">
                <a:solidFill>
                  <a:srgbClr val="548235"/>
                </a:solidFill>
                <a:latin typeface="Georgia"/>
                <a:cs typeface="Georgia"/>
              </a:rPr>
              <a:t>g</a:t>
            </a:r>
            <a:r>
              <a:rPr sz="3950" spc="-204" dirty="0">
                <a:solidFill>
                  <a:srgbClr val="548235"/>
                </a:solidFill>
                <a:latin typeface="Georgia"/>
                <a:cs typeface="Georgia"/>
              </a:rPr>
              <a:t>li</a:t>
            </a:r>
            <a:r>
              <a:rPr sz="3950" spc="-390" dirty="0">
                <a:solidFill>
                  <a:srgbClr val="548235"/>
                </a:solidFill>
                <a:latin typeface="Georgia"/>
                <a:cs typeface="Georgia"/>
              </a:rPr>
              <a:t>e</a:t>
            </a:r>
            <a:r>
              <a:rPr sz="3950" spc="-200" dirty="0">
                <a:solidFill>
                  <a:srgbClr val="548235"/>
                </a:solidFill>
                <a:latin typeface="Georgia"/>
                <a:cs typeface="Georgia"/>
              </a:rPr>
              <a:t>,</a:t>
            </a:r>
            <a:endParaRPr sz="3950">
              <a:latin typeface="Georgia"/>
              <a:cs typeface="Georgia"/>
            </a:endParaRPr>
          </a:p>
          <a:p>
            <a:pPr marL="150495">
              <a:lnSpc>
                <a:spcPts val="3604"/>
              </a:lnSpc>
            </a:pPr>
            <a:r>
              <a:rPr sz="3950" spc="-395" dirty="0">
                <a:solidFill>
                  <a:srgbClr val="548235"/>
                </a:solidFill>
                <a:latin typeface="Georgia"/>
                <a:cs typeface="Georgia"/>
              </a:rPr>
              <a:t>Y</a:t>
            </a:r>
            <a:r>
              <a:rPr sz="3950" spc="-100" dirty="0">
                <a:solidFill>
                  <a:srgbClr val="548235"/>
                </a:solidFill>
                <a:latin typeface="Georgia"/>
                <a:cs typeface="Georgia"/>
              </a:rPr>
              <a:t>a</a:t>
            </a:r>
            <a:r>
              <a:rPr sz="3950" spc="-385" dirty="0">
                <a:solidFill>
                  <a:srgbClr val="548235"/>
                </a:solidFill>
                <a:latin typeface="Georgia"/>
                <a:cs typeface="Georgia"/>
              </a:rPr>
              <a:t>a</a:t>
            </a:r>
            <a:r>
              <a:rPr sz="3950" spc="-270" dirty="0">
                <a:solidFill>
                  <a:srgbClr val="548235"/>
                </a:solidFill>
                <a:latin typeface="Georgia"/>
                <a:cs typeface="Georgia"/>
              </a:rPr>
              <a:t>k</a:t>
            </a:r>
            <a:r>
              <a:rPr sz="3950" spc="-110" dirty="0">
                <a:solidFill>
                  <a:srgbClr val="548235"/>
                </a:solidFill>
                <a:latin typeface="Georgia"/>
                <a:cs typeface="Georgia"/>
              </a:rPr>
              <a:t>òv</a:t>
            </a:r>
            <a:r>
              <a:rPr sz="3950" spc="35" dirty="0">
                <a:solidFill>
                  <a:srgbClr val="548235"/>
                </a:solidFill>
                <a:latin typeface="Georgia"/>
                <a:cs typeface="Georgia"/>
              </a:rPr>
              <a:t> </a:t>
            </a:r>
            <a:r>
              <a:rPr sz="3950" spc="-150" dirty="0">
                <a:solidFill>
                  <a:srgbClr val="548235"/>
                </a:solidFill>
                <a:latin typeface="Georgia"/>
                <a:cs typeface="Georgia"/>
              </a:rPr>
              <a:t>c</a:t>
            </a:r>
            <a:r>
              <a:rPr sz="3950" spc="-114" dirty="0">
                <a:solidFill>
                  <a:srgbClr val="548235"/>
                </a:solidFill>
                <a:latin typeface="Georgia"/>
                <a:cs typeface="Georgia"/>
              </a:rPr>
              <a:t>o</a:t>
            </a:r>
            <a:r>
              <a:rPr sz="3950" spc="-335" dirty="0">
                <a:solidFill>
                  <a:srgbClr val="548235"/>
                </a:solidFill>
                <a:latin typeface="Georgia"/>
                <a:cs typeface="Georgia"/>
              </a:rPr>
              <a:t>mp</a:t>
            </a:r>
            <a:r>
              <a:rPr sz="3950" spc="-300" dirty="0">
                <a:solidFill>
                  <a:srgbClr val="548235"/>
                </a:solidFill>
                <a:latin typeface="Georgia"/>
                <a:cs typeface="Georgia"/>
              </a:rPr>
              <a:t>r</a:t>
            </a:r>
            <a:r>
              <a:rPr sz="3950" spc="-265" dirty="0">
                <a:solidFill>
                  <a:srgbClr val="548235"/>
                </a:solidFill>
                <a:latin typeface="Georgia"/>
                <a:cs typeface="Georgia"/>
              </a:rPr>
              <a:t>e</a:t>
            </a:r>
            <a:r>
              <a:rPr sz="3950" spc="-320" dirty="0">
                <a:solidFill>
                  <a:srgbClr val="548235"/>
                </a:solidFill>
                <a:latin typeface="Georgia"/>
                <a:cs typeface="Georgia"/>
              </a:rPr>
              <a:t>n</a:t>
            </a:r>
            <a:r>
              <a:rPr sz="3950" spc="-280" dirty="0">
                <a:solidFill>
                  <a:srgbClr val="548235"/>
                </a:solidFill>
                <a:latin typeface="Georgia"/>
                <a:cs typeface="Georgia"/>
              </a:rPr>
              <a:t>de</a:t>
            </a:r>
            <a:r>
              <a:rPr sz="3950" spc="30" dirty="0">
                <a:solidFill>
                  <a:srgbClr val="548235"/>
                </a:solidFill>
                <a:latin typeface="Georgia"/>
                <a:cs typeface="Georgia"/>
              </a:rPr>
              <a:t> </a:t>
            </a:r>
            <a:r>
              <a:rPr sz="3950" spc="-204" dirty="0">
                <a:solidFill>
                  <a:srgbClr val="548235"/>
                </a:solidFill>
                <a:latin typeface="Georgia"/>
                <a:cs typeface="Georgia"/>
              </a:rPr>
              <a:t>c</a:t>
            </a:r>
            <a:r>
              <a:rPr sz="3950" spc="-285" dirty="0">
                <a:solidFill>
                  <a:srgbClr val="548235"/>
                </a:solidFill>
                <a:latin typeface="Georgia"/>
                <a:cs typeface="Georgia"/>
              </a:rPr>
              <a:t>h</a:t>
            </a:r>
            <a:r>
              <a:rPr sz="3950" spc="-265" dirty="0">
                <a:solidFill>
                  <a:srgbClr val="548235"/>
                </a:solidFill>
                <a:latin typeface="Georgia"/>
                <a:cs typeface="Georgia"/>
              </a:rPr>
              <a:t>e</a:t>
            </a:r>
            <a:endParaRPr sz="3950">
              <a:latin typeface="Georgia"/>
              <a:cs typeface="Georgia"/>
            </a:endParaRPr>
          </a:p>
          <a:p>
            <a:pPr marL="150495" marR="854075">
              <a:lnSpc>
                <a:spcPct val="84300"/>
              </a:lnSpc>
              <a:spcBef>
                <a:spcPts val="390"/>
              </a:spcBef>
              <a:tabLst>
                <a:tab pos="2376170" algn="l"/>
              </a:tabLst>
            </a:pPr>
            <a:r>
              <a:rPr sz="3950" spc="-190" dirty="0">
                <a:solidFill>
                  <a:srgbClr val="548235"/>
                </a:solidFill>
                <a:latin typeface="Georgia"/>
                <a:cs typeface="Georgia"/>
              </a:rPr>
              <a:t>l’incontro/scontro</a:t>
            </a:r>
            <a:r>
              <a:rPr sz="3950" spc="10" dirty="0">
                <a:solidFill>
                  <a:srgbClr val="548235"/>
                </a:solidFill>
                <a:latin typeface="Georgia"/>
                <a:cs typeface="Georgia"/>
              </a:rPr>
              <a:t> </a:t>
            </a:r>
            <a:r>
              <a:rPr sz="3950" spc="-195" dirty="0">
                <a:solidFill>
                  <a:srgbClr val="548235"/>
                </a:solidFill>
                <a:latin typeface="Georgia"/>
                <a:cs typeface="Georgia"/>
              </a:rPr>
              <a:t>con </a:t>
            </a:r>
            <a:r>
              <a:rPr sz="3950" spc="-935" dirty="0">
                <a:solidFill>
                  <a:srgbClr val="548235"/>
                </a:solidFill>
                <a:latin typeface="Georgia"/>
                <a:cs typeface="Georgia"/>
              </a:rPr>
              <a:t> </a:t>
            </a:r>
            <a:r>
              <a:rPr sz="3950" spc="-190" dirty="0">
                <a:solidFill>
                  <a:srgbClr val="548235"/>
                </a:solidFill>
                <a:latin typeface="Georgia"/>
                <a:cs typeface="Georgia"/>
              </a:rPr>
              <a:t>Esàv</a:t>
            </a:r>
            <a:r>
              <a:rPr sz="3950" spc="50" dirty="0">
                <a:solidFill>
                  <a:srgbClr val="548235"/>
                </a:solidFill>
                <a:latin typeface="Georgia"/>
                <a:cs typeface="Georgia"/>
              </a:rPr>
              <a:t> </a:t>
            </a:r>
            <a:r>
              <a:rPr sz="3950" spc="-254" dirty="0">
                <a:solidFill>
                  <a:srgbClr val="548235"/>
                </a:solidFill>
                <a:latin typeface="Georgia"/>
                <a:cs typeface="Georgia"/>
              </a:rPr>
              <a:t>deve	</a:t>
            </a:r>
            <a:r>
              <a:rPr sz="3950" spc="-270" dirty="0">
                <a:solidFill>
                  <a:srgbClr val="548235"/>
                </a:solidFill>
                <a:latin typeface="Georgia"/>
                <a:cs typeface="Georgia"/>
              </a:rPr>
              <a:t>essere </a:t>
            </a:r>
            <a:r>
              <a:rPr sz="3950" spc="-265" dirty="0">
                <a:solidFill>
                  <a:srgbClr val="548235"/>
                </a:solidFill>
                <a:latin typeface="Georgia"/>
                <a:cs typeface="Georgia"/>
              </a:rPr>
              <a:t> </a:t>
            </a:r>
            <a:r>
              <a:rPr sz="3950" spc="-210" dirty="0">
                <a:solidFill>
                  <a:srgbClr val="548235"/>
                </a:solidFill>
                <a:latin typeface="Georgia"/>
                <a:cs typeface="Georgia"/>
              </a:rPr>
              <a:t>affrontato </a:t>
            </a:r>
            <a:r>
              <a:rPr sz="3950" spc="-204" dirty="0">
                <a:solidFill>
                  <a:srgbClr val="548235"/>
                </a:solidFill>
                <a:latin typeface="Georgia"/>
                <a:cs typeface="Georgia"/>
              </a:rPr>
              <a:t> </a:t>
            </a:r>
            <a:r>
              <a:rPr sz="3950" spc="-245" dirty="0">
                <a:solidFill>
                  <a:srgbClr val="548235"/>
                </a:solidFill>
                <a:latin typeface="Georgia"/>
                <a:cs typeface="Georgia"/>
              </a:rPr>
              <a:t>p</a:t>
            </a:r>
            <a:r>
              <a:rPr sz="3950" spc="-300" dirty="0">
                <a:solidFill>
                  <a:srgbClr val="548235"/>
                </a:solidFill>
                <a:latin typeface="Georgia"/>
                <a:cs typeface="Georgia"/>
              </a:rPr>
              <a:t>r</a:t>
            </a:r>
            <a:r>
              <a:rPr sz="3950" spc="-265" dirty="0">
                <a:solidFill>
                  <a:srgbClr val="548235"/>
                </a:solidFill>
                <a:latin typeface="Georgia"/>
                <a:cs typeface="Georgia"/>
              </a:rPr>
              <a:t>e</a:t>
            </a:r>
            <a:r>
              <a:rPr sz="3950" spc="-190" dirty="0">
                <a:solidFill>
                  <a:srgbClr val="548235"/>
                </a:solidFill>
                <a:latin typeface="Georgia"/>
                <a:cs typeface="Georgia"/>
              </a:rPr>
              <a:t>v</a:t>
            </a:r>
            <a:r>
              <a:rPr sz="3950" spc="-265" dirty="0">
                <a:solidFill>
                  <a:srgbClr val="548235"/>
                </a:solidFill>
                <a:latin typeface="Georgia"/>
                <a:cs typeface="Georgia"/>
              </a:rPr>
              <a:t>e</a:t>
            </a:r>
            <a:r>
              <a:rPr sz="3950" spc="-320" dirty="0">
                <a:solidFill>
                  <a:srgbClr val="548235"/>
                </a:solidFill>
                <a:latin typeface="Georgia"/>
                <a:cs typeface="Georgia"/>
              </a:rPr>
              <a:t>n</a:t>
            </a:r>
            <a:r>
              <a:rPr sz="3950" spc="-210" dirty="0">
                <a:solidFill>
                  <a:srgbClr val="548235"/>
                </a:solidFill>
                <a:latin typeface="Georgia"/>
                <a:cs typeface="Georgia"/>
              </a:rPr>
              <a:t>t</a:t>
            </a:r>
            <a:r>
              <a:rPr sz="3950" spc="-310" dirty="0">
                <a:solidFill>
                  <a:srgbClr val="548235"/>
                </a:solidFill>
                <a:latin typeface="Georgia"/>
                <a:cs typeface="Georgia"/>
              </a:rPr>
              <a:t>i</a:t>
            </a:r>
            <a:r>
              <a:rPr sz="3950" spc="-190" dirty="0">
                <a:solidFill>
                  <a:srgbClr val="548235"/>
                </a:solidFill>
                <a:latin typeface="Georgia"/>
                <a:cs typeface="Georgia"/>
              </a:rPr>
              <a:t>v</a:t>
            </a:r>
            <a:r>
              <a:rPr sz="3950" spc="-385" dirty="0">
                <a:solidFill>
                  <a:srgbClr val="548235"/>
                </a:solidFill>
                <a:latin typeface="Georgia"/>
                <a:cs typeface="Georgia"/>
              </a:rPr>
              <a:t>a</a:t>
            </a:r>
            <a:r>
              <a:rPr sz="3950" spc="-445" dirty="0">
                <a:solidFill>
                  <a:srgbClr val="548235"/>
                </a:solidFill>
                <a:latin typeface="Georgia"/>
                <a:cs typeface="Georgia"/>
              </a:rPr>
              <a:t>m</a:t>
            </a:r>
            <a:r>
              <a:rPr sz="3950" spc="-250" dirty="0">
                <a:solidFill>
                  <a:srgbClr val="548235"/>
                </a:solidFill>
                <a:latin typeface="Georgia"/>
                <a:cs typeface="Georgia"/>
              </a:rPr>
              <a:t>e</a:t>
            </a:r>
            <a:r>
              <a:rPr sz="3950" spc="-320" dirty="0">
                <a:solidFill>
                  <a:srgbClr val="548235"/>
                </a:solidFill>
                <a:latin typeface="Georgia"/>
                <a:cs typeface="Georgia"/>
              </a:rPr>
              <a:t>n</a:t>
            </a:r>
            <a:r>
              <a:rPr sz="3950" spc="-210" dirty="0">
                <a:solidFill>
                  <a:srgbClr val="548235"/>
                </a:solidFill>
                <a:latin typeface="Georgia"/>
                <a:cs typeface="Georgia"/>
              </a:rPr>
              <a:t>t</a:t>
            </a:r>
            <a:r>
              <a:rPr sz="3950" spc="-265" dirty="0">
                <a:solidFill>
                  <a:srgbClr val="548235"/>
                </a:solidFill>
                <a:latin typeface="Georgia"/>
                <a:cs typeface="Georgia"/>
              </a:rPr>
              <a:t>e</a:t>
            </a:r>
            <a:r>
              <a:rPr sz="3950" spc="35" dirty="0">
                <a:solidFill>
                  <a:srgbClr val="548235"/>
                </a:solidFill>
                <a:latin typeface="Georgia"/>
                <a:cs typeface="Georgia"/>
              </a:rPr>
              <a:t> </a:t>
            </a:r>
            <a:r>
              <a:rPr sz="3950" spc="-285" dirty="0">
                <a:solidFill>
                  <a:srgbClr val="548235"/>
                </a:solidFill>
                <a:latin typeface="Georgia"/>
                <a:cs typeface="Georgia"/>
              </a:rPr>
              <a:t>in</a:t>
            </a:r>
            <a:r>
              <a:rPr sz="3950" spc="35" dirty="0">
                <a:solidFill>
                  <a:srgbClr val="548235"/>
                </a:solidFill>
                <a:latin typeface="Georgia"/>
                <a:cs typeface="Georgia"/>
              </a:rPr>
              <a:t> </a:t>
            </a:r>
            <a:r>
              <a:rPr sz="3950" spc="-335" dirty="0">
                <a:solidFill>
                  <a:srgbClr val="548235"/>
                </a:solidFill>
                <a:latin typeface="Georgia"/>
                <a:cs typeface="Georgia"/>
              </a:rPr>
              <a:t>u</a:t>
            </a:r>
            <a:r>
              <a:rPr sz="3950" spc="-320" dirty="0">
                <a:solidFill>
                  <a:srgbClr val="548235"/>
                </a:solidFill>
                <a:latin typeface="Georgia"/>
                <a:cs typeface="Georgia"/>
              </a:rPr>
              <a:t>n</a:t>
            </a:r>
            <a:r>
              <a:rPr sz="3950" spc="-250" dirty="0">
                <a:solidFill>
                  <a:srgbClr val="548235"/>
                </a:solidFill>
                <a:latin typeface="Georgia"/>
                <a:cs typeface="Georgia"/>
              </a:rPr>
              <a:t>a  </a:t>
            </a:r>
            <a:r>
              <a:rPr sz="3950" spc="-245" dirty="0">
                <a:solidFill>
                  <a:srgbClr val="548235"/>
                </a:solidFill>
                <a:latin typeface="Georgia"/>
                <a:cs typeface="Georgia"/>
              </a:rPr>
              <a:t>p</a:t>
            </a:r>
            <a:r>
              <a:rPr sz="3950" spc="-300" dirty="0">
                <a:solidFill>
                  <a:srgbClr val="548235"/>
                </a:solidFill>
                <a:latin typeface="Georgia"/>
                <a:cs typeface="Georgia"/>
              </a:rPr>
              <a:t>r</a:t>
            </a:r>
            <a:r>
              <a:rPr sz="3950" spc="-114" dirty="0">
                <a:solidFill>
                  <a:srgbClr val="548235"/>
                </a:solidFill>
                <a:latin typeface="Georgia"/>
                <a:cs typeface="Georgia"/>
              </a:rPr>
              <a:t>o</a:t>
            </a:r>
            <a:r>
              <a:rPr sz="3950" spc="-265" dirty="0">
                <a:solidFill>
                  <a:srgbClr val="548235"/>
                </a:solidFill>
                <a:latin typeface="Georgia"/>
                <a:cs typeface="Georgia"/>
              </a:rPr>
              <a:t>s</a:t>
            </a:r>
            <a:r>
              <a:rPr sz="3950" spc="-245" dirty="0">
                <a:solidFill>
                  <a:srgbClr val="548235"/>
                </a:solidFill>
                <a:latin typeface="Georgia"/>
                <a:cs typeface="Georgia"/>
              </a:rPr>
              <a:t>p</a:t>
            </a:r>
            <a:r>
              <a:rPr sz="3950" spc="-265" dirty="0">
                <a:solidFill>
                  <a:srgbClr val="548235"/>
                </a:solidFill>
                <a:latin typeface="Georgia"/>
                <a:cs typeface="Georgia"/>
              </a:rPr>
              <a:t>e</a:t>
            </a:r>
            <a:r>
              <a:rPr sz="3950" spc="-210" dirty="0">
                <a:solidFill>
                  <a:srgbClr val="548235"/>
                </a:solidFill>
                <a:latin typeface="Georgia"/>
                <a:cs typeface="Georgia"/>
              </a:rPr>
              <a:t>tt</a:t>
            </a:r>
            <a:r>
              <a:rPr sz="3950" spc="-310" dirty="0">
                <a:solidFill>
                  <a:srgbClr val="548235"/>
                </a:solidFill>
                <a:latin typeface="Georgia"/>
                <a:cs typeface="Georgia"/>
              </a:rPr>
              <a:t>i</a:t>
            </a:r>
            <a:r>
              <a:rPr sz="3950" spc="-190" dirty="0">
                <a:solidFill>
                  <a:srgbClr val="548235"/>
                </a:solidFill>
                <a:latin typeface="Georgia"/>
                <a:cs typeface="Georgia"/>
              </a:rPr>
              <a:t>v</a:t>
            </a:r>
            <a:r>
              <a:rPr sz="3950" spc="-385" dirty="0">
                <a:solidFill>
                  <a:srgbClr val="548235"/>
                </a:solidFill>
                <a:latin typeface="Georgia"/>
                <a:cs typeface="Georgia"/>
              </a:rPr>
              <a:t>a</a:t>
            </a:r>
            <a:r>
              <a:rPr sz="3950" spc="35" dirty="0">
                <a:solidFill>
                  <a:srgbClr val="548235"/>
                </a:solidFill>
                <a:latin typeface="Georgia"/>
                <a:cs typeface="Georgia"/>
              </a:rPr>
              <a:t> </a:t>
            </a:r>
            <a:r>
              <a:rPr sz="3950" spc="-265" dirty="0">
                <a:solidFill>
                  <a:srgbClr val="548235"/>
                </a:solidFill>
                <a:latin typeface="Georgia"/>
                <a:cs typeface="Georgia"/>
              </a:rPr>
              <a:t>s</a:t>
            </a:r>
            <a:r>
              <a:rPr sz="3950" spc="-335" dirty="0">
                <a:solidFill>
                  <a:srgbClr val="548235"/>
                </a:solidFill>
                <a:latin typeface="Georgia"/>
                <a:cs typeface="Georgia"/>
              </a:rPr>
              <a:t>u</a:t>
            </a:r>
            <a:r>
              <a:rPr sz="3950" spc="-385" dirty="0">
                <a:solidFill>
                  <a:srgbClr val="548235"/>
                </a:solidFill>
                <a:latin typeface="Georgia"/>
                <a:cs typeface="Georgia"/>
              </a:rPr>
              <a:t>a</a:t>
            </a:r>
            <a:r>
              <a:rPr sz="3950" spc="35" dirty="0">
                <a:solidFill>
                  <a:srgbClr val="548235"/>
                </a:solidFill>
                <a:latin typeface="Georgia"/>
                <a:cs typeface="Georgia"/>
              </a:rPr>
              <a:t> </a:t>
            </a:r>
            <a:r>
              <a:rPr sz="3950" spc="-285" dirty="0">
                <a:solidFill>
                  <a:srgbClr val="548235"/>
                </a:solidFill>
                <a:latin typeface="Georgia"/>
                <a:cs typeface="Georgia"/>
              </a:rPr>
              <a:t>in</a:t>
            </a:r>
            <a:r>
              <a:rPr sz="3950" spc="-210" dirty="0">
                <a:solidFill>
                  <a:srgbClr val="548235"/>
                </a:solidFill>
                <a:latin typeface="Georgia"/>
                <a:cs typeface="Georgia"/>
              </a:rPr>
              <a:t>t</a:t>
            </a:r>
            <a:r>
              <a:rPr sz="3950" spc="-265" dirty="0">
                <a:solidFill>
                  <a:srgbClr val="548235"/>
                </a:solidFill>
                <a:latin typeface="Georgia"/>
                <a:cs typeface="Georgia"/>
              </a:rPr>
              <a:t>e</a:t>
            </a:r>
            <a:r>
              <a:rPr sz="3950" spc="-225" dirty="0">
                <a:solidFill>
                  <a:srgbClr val="548235"/>
                </a:solidFill>
                <a:latin typeface="Georgia"/>
                <a:cs typeface="Georgia"/>
              </a:rPr>
              <a:t>r</a:t>
            </a:r>
            <a:r>
              <a:rPr sz="3950" spc="-320" dirty="0">
                <a:solidFill>
                  <a:srgbClr val="548235"/>
                </a:solidFill>
                <a:latin typeface="Georgia"/>
                <a:cs typeface="Georgia"/>
              </a:rPr>
              <a:t>n</a:t>
            </a:r>
            <a:r>
              <a:rPr sz="3950" spc="-390" dirty="0">
                <a:solidFill>
                  <a:srgbClr val="548235"/>
                </a:solidFill>
                <a:latin typeface="Georgia"/>
                <a:cs typeface="Georgia"/>
              </a:rPr>
              <a:t>a</a:t>
            </a:r>
            <a:r>
              <a:rPr sz="3600" spc="-210" dirty="0">
                <a:solidFill>
                  <a:srgbClr val="548235"/>
                </a:solidFill>
                <a:latin typeface="Microsoft Sans Serif"/>
                <a:cs typeface="Microsoft Sans Serif"/>
              </a:rPr>
              <a:t>.</a:t>
            </a:r>
            <a:endParaRPr sz="3600">
              <a:latin typeface="Microsoft Sans Serif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2113170" y="5800070"/>
            <a:ext cx="7289165" cy="2526665"/>
            <a:chOff x="12113170" y="5800070"/>
            <a:chExt cx="7289165" cy="2526665"/>
          </a:xfrm>
        </p:grpSpPr>
        <p:sp>
          <p:nvSpPr>
            <p:cNvPr id="13" name="object 13"/>
            <p:cNvSpPr/>
            <p:nvPr/>
          </p:nvSpPr>
          <p:spPr>
            <a:xfrm>
              <a:off x="12118406" y="5805305"/>
              <a:ext cx="7279005" cy="2515870"/>
            </a:xfrm>
            <a:custGeom>
              <a:avLst/>
              <a:gdLst/>
              <a:ahLst/>
              <a:cxnLst/>
              <a:rect l="l" t="t" r="r" b="b"/>
              <a:pathLst>
                <a:path w="7279005" h="2515870">
                  <a:moveTo>
                    <a:pt x="6020560" y="0"/>
                  </a:moveTo>
                  <a:lnTo>
                    <a:pt x="6020560" y="628916"/>
                  </a:lnTo>
                  <a:lnTo>
                    <a:pt x="0" y="628916"/>
                  </a:lnTo>
                  <a:lnTo>
                    <a:pt x="0" y="1886750"/>
                  </a:lnTo>
                  <a:lnTo>
                    <a:pt x="6020560" y="1886750"/>
                  </a:lnTo>
                  <a:lnTo>
                    <a:pt x="6020560" y="2515666"/>
                  </a:lnTo>
                  <a:lnTo>
                    <a:pt x="7278396" y="1257833"/>
                  </a:lnTo>
                  <a:lnTo>
                    <a:pt x="6020560" y="0"/>
                  </a:lnTo>
                  <a:close/>
                </a:path>
              </a:pathLst>
            </a:custGeom>
            <a:solidFill>
              <a:srgbClr val="5B9BD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118406" y="5805305"/>
              <a:ext cx="7279005" cy="2515870"/>
            </a:xfrm>
            <a:custGeom>
              <a:avLst/>
              <a:gdLst/>
              <a:ahLst/>
              <a:cxnLst/>
              <a:rect l="l" t="t" r="r" b="b"/>
              <a:pathLst>
                <a:path w="7279005" h="2515870">
                  <a:moveTo>
                    <a:pt x="0" y="628916"/>
                  </a:moveTo>
                  <a:lnTo>
                    <a:pt x="6020562" y="628916"/>
                  </a:lnTo>
                  <a:lnTo>
                    <a:pt x="6020562" y="0"/>
                  </a:lnTo>
                  <a:lnTo>
                    <a:pt x="7278393" y="1257833"/>
                  </a:lnTo>
                  <a:lnTo>
                    <a:pt x="6020562" y="2515667"/>
                  </a:lnTo>
                  <a:lnTo>
                    <a:pt x="6020562" y="1886750"/>
                  </a:lnTo>
                  <a:lnTo>
                    <a:pt x="0" y="1886750"/>
                  </a:lnTo>
                  <a:lnTo>
                    <a:pt x="0" y="628916"/>
                  </a:lnTo>
                  <a:close/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3066117" y="6572229"/>
            <a:ext cx="4632960" cy="68135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98425" marR="5080" indent="-86360">
              <a:lnSpc>
                <a:spcPts val="2390"/>
              </a:lnSpc>
              <a:spcBef>
                <a:spcPts val="495"/>
              </a:spcBef>
            </a:pPr>
            <a:r>
              <a:rPr sz="2300" b="1" i="1" spc="-170" dirty="0">
                <a:solidFill>
                  <a:srgbClr val="FFFFFF"/>
                </a:solidFill>
                <a:latin typeface="Georgia"/>
                <a:cs typeface="Georgia"/>
              </a:rPr>
              <a:t>L</a:t>
            </a:r>
            <a:r>
              <a:rPr sz="2300" b="1" i="1" spc="-180" dirty="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sz="2300" b="1" i="1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300" b="1" i="1" spc="-265" dirty="0">
                <a:solidFill>
                  <a:srgbClr val="FFFFFF"/>
                </a:solidFill>
                <a:latin typeface="Georgia"/>
                <a:cs typeface="Georgia"/>
              </a:rPr>
              <a:t>SFI</a:t>
            </a:r>
            <a:r>
              <a:rPr sz="2300" b="1" i="1" spc="-330" dirty="0">
                <a:solidFill>
                  <a:srgbClr val="FFFFFF"/>
                </a:solidFill>
                <a:latin typeface="Georgia"/>
                <a:cs typeface="Georgia"/>
              </a:rPr>
              <a:t>D</a:t>
            </a:r>
            <a:r>
              <a:rPr sz="2300" b="1" i="1" spc="-135" dirty="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sz="2300" b="1" i="1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300" b="1" spc="-320" dirty="0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r>
              <a:rPr sz="2300" b="1" spc="-114" dirty="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sz="2300" b="1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300" b="1" spc="-180" dirty="0">
                <a:solidFill>
                  <a:srgbClr val="FFFFFF"/>
                </a:solidFill>
                <a:latin typeface="Georgia"/>
                <a:cs typeface="Georgia"/>
              </a:rPr>
              <a:t>G</a:t>
            </a:r>
            <a:r>
              <a:rPr sz="2300" b="1" spc="-114" dirty="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sz="2300" b="1" spc="-65" dirty="0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sz="2300" b="1" spc="-85" dirty="0">
                <a:solidFill>
                  <a:srgbClr val="FFFFFF"/>
                </a:solidFill>
                <a:latin typeface="Georgia"/>
                <a:cs typeface="Georgia"/>
              </a:rPr>
              <a:t>C</a:t>
            </a:r>
            <a:r>
              <a:rPr sz="2300" b="1" spc="-229" dirty="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sz="2300" b="1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300" b="1" spc="-320" dirty="0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r>
              <a:rPr sz="2300" b="1" spc="-170" dirty="0">
                <a:solidFill>
                  <a:srgbClr val="FFFFFF"/>
                </a:solidFill>
                <a:latin typeface="Georgia"/>
                <a:cs typeface="Georgia"/>
              </a:rPr>
              <a:t>U</a:t>
            </a:r>
            <a:r>
              <a:rPr sz="2300" b="1" spc="-114" dirty="0">
                <a:solidFill>
                  <a:srgbClr val="FFFFFF"/>
                </a:solidFill>
                <a:latin typeface="Georgia"/>
                <a:cs typeface="Georgia"/>
              </a:rPr>
              <a:t>L</a:t>
            </a:r>
            <a:r>
              <a:rPr sz="2300" b="1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300" b="1" spc="-125" dirty="0">
                <a:solidFill>
                  <a:srgbClr val="FFFFFF"/>
                </a:solidFill>
                <a:latin typeface="Georgia"/>
                <a:cs typeface="Georgia"/>
              </a:rPr>
              <a:t>F</a:t>
            </a:r>
            <a:r>
              <a:rPr sz="2300" b="1" spc="-170" dirty="0">
                <a:solidFill>
                  <a:srgbClr val="FFFFFF"/>
                </a:solidFill>
                <a:latin typeface="Georgia"/>
                <a:cs typeface="Georgia"/>
              </a:rPr>
              <a:t>U</a:t>
            </a:r>
            <a:r>
              <a:rPr sz="2300" b="1" spc="10" dirty="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sz="2300" b="1" spc="-170" dirty="0">
                <a:solidFill>
                  <a:srgbClr val="FFFFFF"/>
                </a:solidFill>
                <a:latin typeface="Georgia"/>
                <a:cs typeface="Georgia"/>
              </a:rPr>
              <a:t>U</a:t>
            </a:r>
            <a:r>
              <a:rPr sz="2300" b="1" spc="-270" dirty="0">
                <a:solidFill>
                  <a:srgbClr val="FFFFFF"/>
                </a:solidFill>
                <a:latin typeface="Georgia"/>
                <a:cs typeface="Georgia"/>
              </a:rPr>
              <a:t>R</a:t>
            </a:r>
            <a:r>
              <a:rPr sz="2300" b="1" spc="-35" dirty="0">
                <a:solidFill>
                  <a:srgbClr val="FFFFFF"/>
                </a:solidFill>
                <a:latin typeface="Georgia"/>
                <a:cs typeface="Georgia"/>
              </a:rPr>
              <a:t>O  </a:t>
            </a:r>
            <a:r>
              <a:rPr sz="2300" b="1" spc="-195" dirty="0">
                <a:solidFill>
                  <a:srgbClr val="FFFFFF"/>
                </a:solidFill>
                <a:latin typeface="Georgia"/>
                <a:cs typeface="Georgia"/>
              </a:rPr>
              <a:t>P</a:t>
            </a:r>
            <a:r>
              <a:rPr sz="2300" b="1" spc="-114" dirty="0">
                <a:solidFill>
                  <a:srgbClr val="FFFFFF"/>
                </a:solidFill>
                <a:latin typeface="Georgia"/>
                <a:cs typeface="Georgia"/>
              </a:rPr>
              <a:t>I</a:t>
            </a:r>
            <a:r>
              <a:rPr sz="2300" b="1" spc="-170" dirty="0">
                <a:solidFill>
                  <a:srgbClr val="FFFFFF"/>
                </a:solidFill>
                <a:latin typeface="Georgia"/>
                <a:cs typeface="Georgia"/>
              </a:rPr>
              <a:t>U</a:t>
            </a:r>
            <a:r>
              <a:rPr sz="2300" b="1" spc="10" dirty="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sz="2300" b="1" spc="-35" dirty="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sz="2300" b="1" spc="-65" dirty="0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sz="2300" b="1" spc="-320" dirty="0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r>
              <a:rPr sz="2300" b="1" spc="-35" dirty="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sz="2300" b="1" spc="-60" dirty="0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r>
              <a:rPr sz="2300" b="1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300" b="1" spc="-85" dirty="0">
                <a:solidFill>
                  <a:srgbClr val="FFFFFF"/>
                </a:solidFill>
                <a:latin typeface="Georgia"/>
                <a:cs typeface="Georgia"/>
              </a:rPr>
              <a:t>C</a:t>
            </a:r>
            <a:r>
              <a:rPr sz="2300" b="1" spc="-105" dirty="0">
                <a:solidFill>
                  <a:srgbClr val="FFFFFF"/>
                </a:solidFill>
                <a:latin typeface="Georgia"/>
                <a:cs typeface="Georgia"/>
              </a:rPr>
              <a:t>H</a:t>
            </a:r>
            <a:r>
              <a:rPr sz="2300" b="1" spc="-25" dirty="0">
                <a:solidFill>
                  <a:srgbClr val="FFFFFF"/>
                </a:solidFill>
                <a:latin typeface="Georgia"/>
                <a:cs typeface="Georgia"/>
              </a:rPr>
              <a:t>E</a:t>
            </a:r>
            <a:r>
              <a:rPr sz="2300" b="1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300" b="1" spc="-320" dirty="0">
                <a:solidFill>
                  <a:srgbClr val="FFFFFF"/>
                </a:solidFill>
                <a:latin typeface="Georgia"/>
                <a:cs typeface="Georgia"/>
              </a:rPr>
              <a:t>S</a:t>
            </a:r>
            <a:r>
              <a:rPr sz="2300" b="1" spc="-170" dirty="0">
                <a:solidFill>
                  <a:srgbClr val="FFFFFF"/>
                </a:solidFill>
                <a:latin typeface="Georgia"/>
                <a:cs typeface="Georgia"/>
              </a:rPr>
              <a:t>U</a:t>
            </a:r>
            <a:r>
              <a:rPr sz="2300" b="1" spc="-114" dirty="0">
                <a:solidFill>
                  <a:srgbClr val="FFFFFF"/>
                </a:solidFill>
                <a:latin typeface="Georgia"/>
                <a:cs typeface="Georgia"/>
              </a:rPr>
              <a:t>L</a:t>
            </a:r>
            <a:r>
              <a:rPr sz="2300" b="1" spc="-1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2300" b="1" spc="-375" dirty="0">
                <a:solidFill>
                  <a:srgbClr val="FFFFFF"/>
                </a:solidFill>
                <a:latin typeface="Georgia"/>
                <a:cs typeface="Georgia"/>
              </a:rPr>
              <a:t>P</a:t>
            </a:r>
            <a:r>
              <a:rPr sz="2300" b="1" spc="-220" dirty="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sz="2300" b="1" spc="-315" dirty="0">
                <a:solidFill>
                  <a:srgbClr val="FFFFFF"/>
                </a:solidFill>
                <a:latin typeface="Georgia"/>
                <a:cs typeface="Georgia"/>
              </a:rPr>
              <a:t>SS</a:t>
            </a:r>
            <a:r>
              <a:rPr sz="2300" b="1" spc="-229" dirty="0">
                <a:solidFill>
                  <a:srgbClr val="FFFFFF"/>
                </a:solidFill>
                <a:latin typeface="Georgia"/>
                <a:cs typeface="Georgia"/>
              </a:rPr>
              <a:t>A</a:t>
            </a:r>
            <a:r>
              <a:rPr sz="2300" b="1" spc="-35" dirty="0">
                <a:solidFill>
                  <a:srgbClr val="FFFFFF"/>
                </a:solidFill>
                <a:latin typeface="Georgia"/>
                <a:cs typeface="Georgia"/>
              </a:rPr>
              <a:t>T</a:t>
            </a:r>
            <a:r>
              <a:rPr sz="2300" b="1" spc="-60" dirty="0">
                <a:solidFill>
                  <a:srgbClr val="FFFFFF"/>
                </a:solidFill>
                <a:latin typeface="Georgia"/>
                <a:cs typeface="Georgia"/>
              </a:rPr>
              <a:t>O</a:t>
            </a:r>
            <a:endParaRPr sz="2300">
              <a:latin typeface="Georgia"/>
              <a:cs typeface="Georgi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128646" y="7704270"/>
            <a:ext cx="6005830" cy="2593340"/>
          </a:xfrm>
          <a:prstGeom prst="rect">
            <a:avLst/>
          </a:prstGeom>
          <a:solidFill>
            <a:srgbClr val="FFFFFF"/>
          </a:solidFill>
          <a:ln w="10470">
            <a:solidFill>
              <a:srgbClr val="4472C4"/>
            </a:solidFill>
          </a:ln>
        </p:spPr>
        <p:txBody>
          <a:bodyPr vert="horz" wrap="square" lIns="0" tIns="100330" rIns="0" bIns="0" rtlCol="0">
            <a:spAutoFit/>
          </a:bodyPr>
          <a:lstStyle/>
          <a:p>
            <a:pPr marL="125095" marR="220345">
              <a:lnSpc>
                <a:spcPct val="84300"/>
              </a:lnSpc>
              <a:spcBef>
                <a:spcPts val="790"/>
              </a:spcBef>
              <a:tabLst>
                <a:tab pos="2378710" algn="l"/>
              </a:tabLst>
            </a:pPr>
            <a:r>
              <a:rPr sz="3300" spc="-150" dirty="0">
                <a:solidFill>
                  <a:srgbClr val="5B9BD5"/>
                </a:solidFill>
                <a:latin typeface="Times New Roman"/>
                <a:cs typeface="Times New Roman"/>
              </a:rPr>
              <a:t>Yaakòv</a:t>
            </a:r>
            <a:r>
              <a:rPr sz="3300" dirty="0">
                <a:solidFill>
                  <a:srgbClr val="5B9BD5"/>
                </a:solidFill>
                <a:latin typeface="Times New Roman"/>
                <a:cs typeface="Times New Roman"/>
              </a:rPr>
              <a:t> </a:t>
            </a:r>
            <a:r>
              <a:rPr sz="3300" spc="-90" dirty="0">
                <a:solidFill>
                  <a:srgbClr val="5B9BD5"/>
                </a:solidFill>
                <a:latin typeface="Times New Roman"/>
                <a:cs typeface="Times New Roman"/>
              </a:rPr>
              <a:t>deve	</a:t>
            </a:r>
            <a:r>
              <a:rPr sz="3300" spc="-30" dirty="0">
                <a:solidFill>
                  <a:srgbClr val="5B9BD5"/>
                </a:solidFill>
                <a:latin typeface="Times New Roman"/>
                <a:cs typeface="Times New Roman"/>
              </a:rPr>
              <a:t>confermare</a:t>
            </a:r>
            <a:r>
              <a:rPr sz="3300" spc="-10" dirty="0">
                <a:solidFill>
                  <a:srgbClr val="5B9BD5"/>
                </a:solidFill>
                <a:latin typeface="Times New Roman"/>
                <a:cs typeface="Times New Roman"/>
              </a:rPr>
              <a:t> </a:t>
            </a:r>
            <a:r>
              <a:rPr sz="3300" spc="-125" dirty="0">
                <a:solidFill>
                  <a:srgbClr val="5B9BD5"/>
                </a:solidFill>
                <a:latin typeface="Times New Roman"/>
                <a:cs typeface="Times New Roman"/>
              </a:rPr>
              <a:t>a</a:t>
            </a:r>
            <a:r>
              <a:rPr sz="3300" spc="-15" dirty="0">
                <a:solidFill>
                  <a:srgbClr val="5B9BD5"/>
                </a:solidFill>
                <a:latin typeface="Times New Roman"/>
                <a:cs typeface="Times New Roman"/>
              </a:rPr>
              <a:t> </a:t>
            </a:r>
            <a:r>
              <a:rPr sz="3300" spc="-90" dirty="0">
                <a:solidFill>
                  <a:srgbClr val="5B9BD5"/>
                </a:solidFill>
                <a:latin typeface="Times New Roman"/>
                <a:cs typeface="Times New Roman"/>
              </a:rPr>
              <a:t>se </a:t>
            </a:r>
            <a:r>
              <a:rPr sz="3300" spc="-85" dirty="0">
                <a:solidFill>
                  <a:srgbClr val="5B9BD5"/>
                </a:solidFill>
                <a:latin typeface="Times New Roman"/>
                <a:cs typeface="Times New Roman"/>
              </a:rPr>
              <a:t> </a:t>
            </a:r>
            <a:r>
              <a:rPr sz="3300" spc="-50" dirty="0">
                <a:solidFill>
                  <a:srgbClr val="5B9BD5"/>
                </a:solidFill>
                <a:latin typeface="Times New Roman"/>
                <a:cs typeface="Times New Roman"/>
              </a:rPr>
              <a:t>stesso</a:t>
            </a:r>
            <a:r>
              <a:rPr sz="3300" spc="-15" dirty="0">
                <a:solidFill>
                  <a:srgbClr val="5B9BD5"/>
                </a:solidFill>
                <a:latin typeface="Times New Roman"/>
                <a:cs typeface="Times New Roman"/>
              </a:rPr>
              <a:t> </a:t>
            </a:r>
            <a:r>
              <a:rPr sz="3300" spc="-65" dirty="0">
                <a:solidFill>
                  <a:srgbClr val="5B9BD5"/>
                </a:solidFill>
                <a:latin typeface="Times New Roman"/>
                <a:cs typeface="Times New Roman"/>
              </a:rPr>
              <a:t>che</a:t>
            </a:r>
            <a:r>
              <a:rPr sz="3300" spc="-10" dirty="0">
                <a:solidFill>
                  <a:srgbClr val="5B9BD5"/>
                </a:solidFill>
                <a:latin typeface="Times New Roman"/>
                <a:cs typeface="Times New Roman"/>
              </a:rPr>
              <a:t> </a:t>
            </a:r>
            <a:r>
              <a:rPr sz="3300" spc="-114" dirty="0">
                <a:solidFill>
                  <a:srgbClr val="5B9BD5"/>
                </a:solidFill>
                <a:latin typeface="Times New Roman"/>
                <a:cs typeface="Times New Roman"/>
              </a:rPr>
              <a:t>l’elezione</a:t>
            </a:r>
            <a:r>
              <a:rPr sz="3300" spc="-10" dirty="0">
                <a:solidFill>
                  <a:srgbClr val="5B9BD5"/>
                </a:solidFill>
                <a:latin typeface="Times New Roman"/>
                <a:cs typeface="Times New Roman"/>
              </a:rPr>
              <a:t> </a:t>
            </a:r>
            <a:r>
              <a:rPr sz="3300" spc="-75" dirty="0">
                <a:solidFill>
                  <a:srgbClr val="5B9BD5"/>
                </a:solidFill>
                <a:latin typeface="Times New Roman"/>
                <a:cs typeface="Times New Roman"/>
              </a:rPr>
              <a:t>ricevuta</a:t>
            </a:r>
            <a:r>
              <a:rPr sz="3300" spc="-10" dirty="0">
                <a:solidFill>
                  <a:srgbClr val="5B9BD5"/>
                </a:solidFill>
                <a:latin typeface="Times New Roman"/>
                <a:cs typeface="Times New Roman"/>
              </a:rPr>
              <a:t> </a:t>
            </a:r>
            <a:r>
              <a:rPr sz="3300" spc="30" dirty="0">
                <a:solidFill>
                  <a:srgbClr val="5B9BD5"/>
                </a:solidFill>
                <a:latin typeface="Times New Roman"/>
                <a:cs typeface="Times New Roman"/>
              </a:rPr>
              <a:t>non</a:t>
            </a:r>
            <a:r>
              <a:rPr sz="3300" spc="-10" dirty="0">
                <a:solidFill>
                  <a:srgbClr val="5B9BD5"/>
                </a:solidFill>
                <a:latin typeface="Times New Roman"/>
                <a:cs typeface="Times New Roman"/>
              </a:rPr>
              <a:t> </a:t>
            </a:r>
            <a:r>
              <a:rPr sz="3300" spc="-95" dirty="0">
                <a:solidFill>
                  <a:srgbClr val="5B9BD5"/>
                </a:solidFill>
                <a:latin typeface="Times New Roman"/>
                <a:cs typeface="Times New Roman"/>
              </a:rPr>
              <a:t>è </a:t>
            </a:r>
            <a:r>
              <a:rPr sz="3300" spc="-810" dirty="0">
                <a:solidFill>
                  <a:srgbClr val="5B9BD5"/>
                </a:solidFill>
                <a:latin typeface="Times New Roman"/>
                <a:cs typeface="Times New Roman"/>
              </a:rPr>
              <a:t> </a:t>
            </a:r>
            <a:r>
              <a:rPr sz="3300" spc="-165" dirty="0">
                <a:solidFill>
                  <a:srgbClr val="5B9BD5"/>
                </a:solidFill>
                <a:latin typeface="Times New Roman"/>
                <a:cs typeface="Times New Roman"/>
              </a:rPr>
              <a:t>il</a:t>
            </a:r>
            <a:r>
              <a:rPr sz="3300" spc="-10" dirty="0">
                <a:solidFill>
                  <a:srgbClr val="5B9BD5"/>
                </a:solidFill>
                <a:latin typeface="Times New Roman"/>
                <a:cs typeface="Times New Roman"/>
              </a:rPr>
              <a:t> </a:t>
            </a:r>
            <a:r>
              <a:rPr sz="3300" spc="25" dirty="0">
                <a:solidFill>
                  <a:srgbClr val="5B9BD5"/>
                </a:solidFill>
                <a:latin typeface="Times New Roman"/>
                <a:cs typeface="Times New Roman"/>
              </a:rPr>
              <a:t>prodotto</a:t>
            </a:r>
            <a:r>
              <a:rPr sz="3300" spc="-10" dirty="0">
                <a:solidFill>
                  <a:srgbClr val="5B9BD5"/>
                </a:solidFill>
                <a:latin typeface="Times New Roman"/>
                <a:cs typeface="Times New Roman"/>
              </a:rPr>
              <a:t> </a:t>
            </a:r>
            <a:r>
              <a:rPr sz="3300" spc="-85" dirty="0">
                <a:solidFill>
                  <a:srgbClr val="5B9BD5"/>
                </a:solidFill>
                <a:latin typeface="Times New Roman"/>
                <a:cs typeface="Times New Roman"/>
              </a:rPr>
              <a:t>di</a:t>
            </a:r>
            <a:r>
              <a:rPr sz="3300" spc="-5" dirty="0">
                <a:solidFill>
                  <a:srgbClr val="5B9BD5"/>
                </a:solidFill>
                <a:latin typeface="Times New Roman"/>
                <a:cs typeface="Times New Roman"/>
              </a:rPr>
              <a:t> un</a:t>
            </a:r>
            <a:r>
              <a:rPr sz="3300" spc="-10" dirty="0">
                <a:solidFill>
                  <a:srgbClr val="5B9BD5"/>
                </a:solidFill>
                <a:latin typeface="Times New Roman"/>
                <a:cs typeface="Times New Roman"/>
              </a:rPr>
              <a:t> </a:t>
            </a:r>
            <a:r>
              <a:rPr sz="3300" spc="-40" dirty="0">
                <a:solidFill>
                  <a:srgbClr val="5B9BD5"/>
                </a:solidFill>
                <a:latin typeface="Times New Roman"/>
                <a:cs typeface="Times New Roman"/>
              </a:rPr>
              <a:t>inganno</a:t>
            </a:r>
            <a:r>
              <a:rPr sz="3300" spc="-10" dirty="0">
                <a:solidFill>
                  <a:srgbClr val="5B9BD5"/>
                </a:solidFill>
                <a:latin typeface="Times New Roman"/>
                <a:cs typeface="Times New Roman"/>
              </a:rPr>
              <a:t> </a:t>
            </a:r>
            <a:r>
              <a:rPr sz="3300" spc="-95" dirty="0">
                <a:solidFill>
                  <a:srgbClr val="5B9BD5"/>
                </a:solidFill>
                <a:latin typeface="Times New Roman"/>
                <a:cs typeface="Times New Roman"/>
              </a:rPr>
              <a:t>e </a:t>
            </a:r>
            <a:r>
              <a:rPr sz="3300" spc="-90" dirty="0">
                <a:solidFill>
                  <a:srgbClr val="5B9BD5"/>
                </a:solidFill>
                <a:latin typeface="Times New Roman"/>
                <a:cs typeface="Times New Roman"/>
              </a:rPr>
              <a:t> </a:t>
            </a:r>
            <a:r>
              <a:rPr sz="3300" spc="-15" dirty="0">
                <a:solidFill>
                  <a:srgbClr val="5B9BD5"/>
                </a:solidFill>
                <a:latin typeface="Times New Roman"/>
                <a:cs typeface="Times New Roman"/>
              </a:rPr>
              <a:t>neppure</a:t>
            </a:r>
            <a:r>
              <a:rPr sz="3300" spc="-10" dirty="0">
                <a:solidFill>
                  <a:srgbClr val="5B9BD5"/>
                </a:solidFill>
                <a:latin typeface="Times New Roman"/>
                <a:cs typeface="Times New Roman"/>
              </a:rPr>
              <a:t> </a:t>
            </a:r>
            <a:r>
              <a:rPr sz="3300" spc="-85" dirty="0">
                <a:solidFill>
                  <a:srgbClr val="5B9BD5"/>
                </a:solidFill>
                <a:latin typeface="Times New Roman"/>
                <a:cs typeface="Times New Roman"/>
              </a:rPr>
              <a:t>di</a:t>
            </a:r>
            <a:r>
              <a:rPr sz="3300" spc="-5" dirty="0">
                <a:solidFill>
                  <a:srgbClr val="5B9BD5"/>
                </a:solidFill>
                <a:latin typeface="Times New Roman"/>
                <a:cs typeface="Times New Roman"/>
              </a:rPr>
              <a:t> un </a:t>
            </a:r>
            <a:r>
              <a:rPr sz="3300" spc="20" dirty="0">
                <a:solidFill>
                  <a:srgbClr val="5B9BD5"/>
                </a:solidFill>
                <a:latin typeface="Times New Roman"/>
                <a:cs typeface="Times New Roman"/>
              </a:rPr>
              <a:t>dono</a:t>
            </a:r>
            <a:r>
              <a:rPr sz="3300" spc="-5" dirty="0">
                <a:solidFill>
                  <a:srgbClr val="5B9BD5"/>
                </a:solidFill>
                <a:latin typeface="Times New Roman"/>
                <a:cs typeface="Times New Roman"/>
              </a:rPr>
              <a:t> </a:t>
            </a:r>
            <a:r>
              <a:rPr sz="3300" spc="-80" dirty="0">
                <a:solidFill>
                  <a:srgbClr val="5B9BD5"/>
                </a:solidFill>
                <a:latin typeface="Times New Roman"/>
                <a:cs typeface="Times New Roman"/>
              </a:rPr>
              <a:t>irrevocabile</a:t>
            </a:r>
            <a:r>
              <a:rPr sz="3300" spc="-5" dirty="0">
                <a:solidFill>
                  <a:srgbClr val="5B9BD5"/>
                </a:solidFill>
                <a:latin typeface="Times New Roman"/>
                <a:cs typeface="Times New Roman"/>
              </a:rPr>
              <a:t> </a:t>
            </a:r>
            <a:r>
              <a:rPr sz="3300" spc="-95" dirty="0">
                <a:solidFill>
                  <a:srgbClr val="5B9BD5"/>
                </a:solidFill>
                <a:latin typeface="Times New Roman"/>
                <a:cs typeface="Times New Roman"/>
              </a:rPr>
              <a:t>e </a:t>
            </a:r>
            <a:r>
              <a:rPr sz="3300" spc="-90" dirty="0">
                <a:solidFill>
                  <a:srgbClr val="5B9BD5"/>
                </a:solidFill>
                <a:latin typeface="Times New Roman"/>
                <a:cs typeface="Times New Roman"/>
              </a:rPr>
              <a:t> </a:t>
            </a:r>
            <a:r>
              <a:rPr sz="3300" spc="-40" dirty="0">
                <a:solidFill>
                  <a:srgbClr val="5B9BD5"/>
                </a:solidFill>
                <a:latin typeface="Times New Roman"/>
                <a:cs typeface="Times New Roman"/>
              </a:rPr>
              <a:t>incondizionato</a:t>
            </a:r>
            <a:endParaRPr sz="3300">
              <a:latin typeface="Times New Roman"/>
              <a:cs typeface="Times New Roman"/>
            </a:endParaRPr>
          </a:p>
        </p:txBody>
      </p:sp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984"/>
            <a:ext cx="20104099" cy="35230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4956" y="258840"/>
            <a:ext cx="19004915" cy="1649095"/>
            <a:chOff x="554956" y="258840"/>
            <a:chExt cx="19004915" cy="1649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4956" y="298794"/>
              <a:ext cx="19004656" cy="146816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707587" y="258840"/>
              <a:ext cx="2698975" cy="164853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9176677" y="462259"/>
            <a:ext cx="938530" cy="9302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5900" spc="10" dirty="0">
                <a:solidFill>
                  <a:srgbClr val="FFFFFF"/>
                </a:solidFill>
                <a:latin typeface="Times New Roman"/>
                <a:cs typeface="Times New Roman"/>
              </a:rPr>
              <a:t>תול</a:t>
            </a:r>
            <a:endParaRPr sz="5900">
              <a:latin typeface="Times New Roman"/>
              <a:cs typeface="Times New Roman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18632" y="2910068"/>
            <a:ext cx="19089370" cy="6604634"/>
            <a:chOff x="218632" y="2910068"/>
            <a:chExt cx="19089370" cy="6604634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8632" y="2945250"/>
              <a:ext cx="1372104" cy="13972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94632" y="2910068"/>
              <a:ext cx="2668819" cy="151534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78871" y="2910068"/>
              <a:ext cx="15432409" cy="151534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94632" y="3862500"/>
              <a:ext cx="2897503" cy="151785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8632" y="4955660"/>
              <a:ext cx="1372104" cy="139723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94632" y="4920478"/>
              <a:ext cx="14698610" cy="151534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8632" y="6023691"/>
              <a:ext cx="1372104" cy="139723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94632" y="5988508"/>
              <a:ext cx="18412842" cy="151534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8632" y="7081669"/>
              <a:ext cx="1372104" cy="139723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4632" y="7046486"/>
              <a:ext cx="18000708" cy="151534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94632" y="7998918"/>
              <a:ext cx="10625016" cy="1515346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617647" y="2937576"/>
            <a:ext cx="18260060" cy="6066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9455" marR="1372235" indent="-707390">
              <a:lnSpc>
                <a:spcPct val="114700"/>
              </a:lnSpc>
              <a:spcBef>
                <a:spcPts val="100"/>
              </a:spcBef>
              <a:buFont typeface="Wingdings"/>
              <a:buChar char=""/>
              <a:tabLst>
                <a:tab pos="720090" algn="l"/>
              </a:tabLst>
            </a:pPr>
            <a:r>
              <a:rPr sz="5450" spc="-90" dirty="0">
                <a:latin typeface="Times New Roman"/>
                <a:cs typeface="Times New Roman"/>
              </a:rPr>
              <a:t>Come</a:t>
            </a:r>
            <a:r>
              <a:rPr sz="5450" spc="5" dirty="0">
                <a:latin typeface="Times New Roman"/>
                <a:cs typeface="Times New Roman"/>
              </a:rPr>
              <a:t> </a:t>
            </a:r>
            <a:r>
              <a:rPr sz="5450" spc="-135" dirty="0">
                <a:latin typeface="Times New Roman"/>
                <a:cs typeface="Times New Roman"/>
              </a:rPr>
              <a:t>riuscire</a:t>
            </a:r>
            <a:r>
              <a:rPr sz="5450" spc="-5" dirty="0">
                <a:latin typeface="Times New Roman"/>
                <a:cs typeface="Times New Roman"/>
              </a:rPr>
              <a:t> </a:t>
            </a:r>
            <a:r>
              <a:rPr sz="5450" spc="-210" dirty="0">
                <a:latin typeface="Times New Roman"/>
                <a:cs typeface="Times New Roman"/>
              </a:rPr>
              <a:t>a</a:t>
            </a:r>
            <a:r>
              <a:rPr sz="5450" dirty="0">
                <a:latin typeface="Times New Roman"/>
                <a:cs typeface="Times New Roman"/>
              </a:rPr>
              <a:t> </a:t>
            </a:r>
            <a:r>
              <a:rPr sz="5450" spc="-65" dirty="0">
                <a:latin typeface="Times New Roman"/>
                <a:cs typeface="Times New Roman"/>
              </a:rPr>
              <a:t>mantenere</a:t>
            </a:r>
            <a:r>
              <a:rPr sz="5450" spc="-5" dirty="0">
                <a:latin typeface="Times New Roman"/>
                <a:cs typeface="Times New Roman"/>
              </a:rPr>
              <a:t> </a:t>
            </a:r>
            <a:r>
              <a:rPr sz="5450" spc="-240" dirty="0">
                <a:latin typeface="Times New Roman"/>
                <a:cs typeface="Times New Roman"/>
              </a:rPr>
              <a:t>la</a:t>
            </a:r>
            <a:r>
              <a:rPr sz="5450" spc="5" dirty="0">
                <a:latin typeface="Times New Roman"/>
                <a:cs typeface="Times New Roman"/>
              </a:rPr>
              <a:t> </a:t>
            </a:r>
            <a:r>
              <a:rPr sz="5450" spc="-75" dirty="0">
                <a:latin typeface="Times New Roman"/>
                <a:cs typeface="Times New Roman"/>
              </a:rPr>
              <a:t>continuità</a:t>
            </a:r>
            <a:r>
              <a:rPr sz="5450" dirty="0">
                <a:latin typeface="Times New Roman"/>
                <a:cs typeface="Times New Roman"/>
              </a:rPr>
              <a:t> </a:t>
            </a:r>
            <a:r>
              <a:rPr sz="5450" spc="-20" dirty="0">
                <a:latin typeface="Times New Roman"/>
                <a:cs typeface="Times New Roman"/>
              </a:rPr>
              <a:t>con</a:t>
            </a:r>
            <a:r>
              <a:rPr sz="5450" spc="-10" dirty="0">
                <a:latin typeface="Times New Roman"/>
                <a:cs typeface="Times New Roman"/>
              </a:rPr>
              <a:t> </a:t>
            </a:r>
            <a:r>
              <a:rPr sz="5450" spc="-50" dirty="0">
                <a:latin typeface="Times New Roman"/>
                <a:cs typeface="Times New Roman"/>
              </a:rPr>
              <a:t>suo</a:t>
            </a:r>
            <a:r>
              <a:rPr sz="5450" spc="-10" dirty="0">
                <a:latin typeface="Times New Roman"/>
                <a:cs typeface="Times New Roman"/>
              </a:rPr>
              <a:t> </a:t>
            </a:r>
            <a:r>
              <a:rPr sz="5450" spc="-65" dirty="0">
                <a:latin typeface="Times New Roman"/>
                <a:cs typeface="Times New Roman"/>
              </a:rPr>
              <a:t>padre</a:t>
            </a:r>
            <a:r>
              <a:rPr sz="5450" dirty="0">
                <a:latin typeface="Times New Roman"/>
                <a:cs typeface="Times New Roman"/>
              </a:rPr>
              <a:t> </a:t>
            </a:r>
            <a:r>
              <a:rPr sz="5450" spc="-155" dirty="0">
                <a:latin typeface="Times New Roman"/>
                <a:cs typeface="Times New Roman"/>
              </a:rPr>
              <a:t>e</a:t>
            </a:r>
            <a:r>
              <a:rPr sz="5450" spc="-5" dirty="0">
                <a:latin typeface="Times New Roman"/>
                <a:cs typeface="Times New Roman"/>
              </a:rPr>
              <a:t> </a:t>
            </a:r>
            <a:r>
              <a:rPr sz="5450" spc="-50" dirty="0">
                <a:latin typeface="Times New Roman"/>
                <a:cs typeface="Times New Roman"/>
              </a:rPr>
              <a:t>suo </a:t>
            </a:r>
            <a:r>
              <a:rPr sz="5450" spc="-1350" dirty="0">
                <a:latin typeface="Times New Roman"/>
                <a:cs typeface="Times New Roman"/>
              </a:rPr>
              <a:t> </a:t>
            </a:r>
            <a:r>
              <a:rPr sz="5450" spc="-35" dirty="0">
                <a:latin typeface="Times New Roman"/>
                <a:cs typeface="Times New Roman"/>
              </a:rPr>
              <a:t>nonno?</a:t>
            </a:r>
            <a:endParaRPr sz="5450">
              <a:latin typeface="Times New Roman"/>
              <a:cs typeface="Times New Roman"/>
            </a:endParaRPr>
          </a:p>
          <a:p>
            <a:pPr marL="719455" indent="-707390">
              <a:lnSpc>
                <a:spcPct val="100000"/>
              </a:lnSpc>
              <a:spcBef>
                <a:spcPts val="1789"/>
              </a:spcBef>
              <a:buFont typeface="Wingdings"/>
              <a:buChar char=""/>
              <a:tabLst>
                <a:tab pos="720090" algn="l"/>
              </a:tabLst>
            </a:pPr>
            <a:r>
              <a:rPr sz="5450" spc="-85" dirty="0">
                <a:latin typeface="Times New Roman"/>
                <a:cs typeface="Times New Roman"/>
              </a:rPr>
              <a:t>Come</a:t>
            </a:r>
            <a:r>
              <a:rPr sz="5450" spc="-5" dirty="0">
                <a:latin typeface="Times New Roman"/>
                <a:cs typeface="Times New Roman"/>
              </a:rPr>
              <a:t> </a:t>
            </a:r>
            <a:r>
              <a:rPr sz="5450" spc="-135" dirty="0">
                <a:latin typeface="Times New Roman"/>
                <a:cs typeface="Times New Roman"/>
              </a:rPr>
              <a:t>riuscire</a:t>
            </a:r>
            <a:r>
              <a:rPr sz="5450" spc="-5" dirty="0">
                <a:latin typeface="Times New Roman"/>
                <a:cs typeface="Times New Roman"/>
              </a:rPr>
              <a:t> </a:t>
            </a:r>
            <a:r>
              <a:rPr sz="5450" spc="-210" dirty="0">
                <a:latin typeface="Times New Roman"/>
                <a:cs typeface="Times New Roman"/>
              </a:rPr>
              <a:t>a</a:t>
            </a:r>
            <a:r>
              <a:rPr sz="5450" dirty="0">
                <a:latin typeface="Times New Roman"/>
                <a:cs typeface="Times New Roman"/>
              </a:rPr>
              <a:t> </a:t>
            </a:r>
            <a:r>
              <a:rPr sz="5450" spc="45" dirty="0">
                <a:latin typeface="Times New Roman"/>
                <a:cs typeface="Times New Roman"/>
              </a:rPr>
              <a:t>non</a:t>
            </a:r>
            <a:r>
              <a:rPr sz="5450" spc="-5" dirty="0">
                <a:latin typeface="Times New Roman"/>
                <a:cs typeface="Times New Roman"/>
              </a:rPr>
              <a:t> </a:t>
            </a:r>
            <a:r>
              <a:rPr sz="5450" spc="-65" dirty="0">
                <a:latin typeface="Times New Roman"/>
                <a:cs typeface="Times New Roman"/>
              </a:rPr>
              <a:t>perdere</a:t>
            </a:r>
            <a:r>
              <a:rPr sz="5450" spc="-5" dirty="0">
                <a:latin typeface="Times New Roman"/>
                <a:cs typeface="Times New Roman"/>
              </a:rPr>
              <a:t> </a:t>
            </a:r>
            <a:r>
              <a:rPr sz="5450" spc="-50" dirty="0">
                <a:latin typeface="Times New Roman"/>
                <a:cs typeface="Times New Roman"/>
              </a:rPr>
              <a:t>nessuno</a:t>
            </a:r>
            <a:r>
              <a:rPr sz="5450" spc="-10" dirty="0">
                <a:latin typeface="Times New Roman"/>
                <a:cs typeface="Times New Roman"/>
              </a:rPr>
              <a:t> </a:t>
            </a:r>
            <a:r>
              <a:rPr sz="5450" spc="-145" dirty="0">
                <a:latin typeface="Times New Roman"/>
                <a:cs typeface="Times New Roman"/>
              </a:rPr>
              <a:t>dei</a:t>
            </a:r>
            <a:r>
              <a:rPr sz="5450" spc="-5" dirty="0">
                <a:latin typeface="Times New Roman"/>
                <a:cs typeface="Times New Roman"/>
              </a:rPr>
              <a:t> </a:t>
            </a:r>
            <a:r>
              <a:rPr sz="5450" spc="-105" dirty="0">
                <a:latin typeface="Times New Roman"/>
                <a:cs typeface="Times New Roman"/>
              </a:rPr>
              <a:t>suoi</a:t>
            </a:r>
            <a:r>
              <a:rPr sz="5450" dirty="0">
                <a:latin typeface="Times New Roman"/>
                <a:cs typeface="Times New Roman"/>
              </a:rPr>
              <a:t> </a:t>
            </a:r>
            <a:r>
              <a:rPr sz="5450" spc="-270" dirty="0">
                <a:latin typeface="Times New Roman"/>
                <a:cs typeface="Times New Roman"/>
              </a:rPr>
              <a:t>figli?</a:t>
            </a:r>
            <a:endParaRPr sz="5450">
              <a:latin typeface="Times New Roman"/>
              <a:cs typeface="Times New Roman"/>
            </a:endParaRPr>
          </a:p>
          <a:p>
            <a:pPr marL="719455" indent="-707390">
              <a:lnSpc>
                <a:spcPct val="100000"/>
              </a:lnSpc>
              <a:spcBef>
                <a:spcPts val="1870"/>
              </a:spcBef>
              <a:buFont typeface="Wingdings"/>
              <a:buChar char=""/>
              <a:tabLst>
                <a:tab pos="720090" algn="l"/>
              </a:tabLst>
            </a:pPr>
            <a:r>
              <a:rPr sz="5450" spc="-85" dirty="0">
                <a:latin typeface="Times New Roman"/>
                <a:cs typeface="Times New Roman"/>
              </a:rPr>
              <a:t>Come</a:t>
            </a:r>
            <a:r>
              <a:rPr sz="5450" spc="-5" dirty="0">
                <a:latin typeface="Times New Roman"/>
                <a:cs typeface="Times New Roman"/>
              </a:rPr>
              <a:t> </a:t>
            </a:r>
            <a:r>
              <a:rPr sz="5450" spc="-135" dirty="0">
                <a:latin typeface="Times New Roman"/>
                <a:cs typeface="Times New Roman"/>
              </a:rPr>
              <a:t>riuscire</a:t>
            </a:r>
            <a:r>
              <a:rPr sz="5450" dirty="0">
                <a:latin typeface="Times New Roman"/>
                <a:cs typeface="Times New Roman"/>
              </a:rPr>
              <a:t> </a:t>
            </a:r>
            <a:r>
              <a:rPr sz="5450" spc="-210" dirty="0">
                <a:latin typeface="Times New Roman"/>
                <a:cs typeface="Times New Roman"/>
              </a:rPr>
              <a:t>a</a:t>
            </a:r>
            <a:r>
              <a:rPr sz="5450" dirty="0">
                <a:latin typeface="Times New Roman"/>
                <a:cs typeface="Times New Roman"/>
              </a:rPr>
              <a:t> </a:t>
            </a:r>
            <a:r>
              <a:rPr sz="5450" spc="-100" dirty="0">
                <a:latin typeface="Times New Roman"/>
                <a:cs typeface="Times New Roman"/>
              </a:rPr>
              <a:t>rimanere</a:t>
            </a:r>
            <a:r>
              <a:rPr sz="5450" dirty="0">
                <a:latin typeface="Times New Roman"/>
                <a:cs typeface="Times New Roman"/>
              </a:rPr>
              <a:t> </a:t>
            </a:r>
            <a:r>
              <a:rPr sz="5450" spc="-45" dirty="0">
                <a:latin typeface="Times New Roman"/>
                <a:cs typeface="Times New Roman"/>
              </a:rPr>
              <a:t>intero</a:t>
            </a:r>
            <a:r>
              <a:rPr sz="5450" spc="-5" dirty="0">
                <a:latin typeface="Times New Roman"/>
                <a:cs typeface="Times New Roman"/>
              </a:rPr>
              <a:t> </a:t>
            </a:r>
            <a:r>
              <a:rPr sz="5450" spc="-155" dirty="0">
                <a:latin typeface="Times New Roman"/>
                <a:cs typeface="Times New Roman"/>
              </a:rPr>
              <a:t>e</a:t>
            </a:r>
            <a:r>
              <a:rPr sz="5450" spc="-5" dirty="0">
                <a:latin typeface="Times New Roman"/>
                <a:cs typeface="Times New Roman"/>
              </a:rPr>
              <a:t> </a:t>
            </a:r>
            <a:r>
              <a:rPr sz="5450" spc="-210" dirty="0">
                <a:latin typeface="Times New Roman"/>
                <a:cs typeface="Times New Roman"/>
              </a:rPr>
              <a:t>a</a:t>
            </a:r>
            <a:r>
              <a:rPr sz="5450" spc="5" dirty="0">
                <a:latin typeface="Times New Roman"/>
                <a:cs typeface="Times New Roman"/>
              </a:rPr>
              <a:t> </a:t>
            </a:r>
            <a:r>
              <a:rPr sz="5450" spc="-65" dirty="0">
                <a:latin typeface="Times New Roman"/>
                <a:cs typeface="Times New Roman"/>
              </a:rPr>
              <a:t>mantenere</a:t>
            </a:r>
            <a:r>
              <a:rPr sz="5450" dirty="0">
                <a:latin typeface="Times New Roman"/>
                <a:cs typeface="Times New Roman"/>
              </a:rPr>
              <a:t> </a:t>
            </a:r>
            <a:r>
              <a:rPr sz="5450" spc="-240" dirty="0">
                <a:latin typeface="Times New Roman"/>
                <a:cs typeface="Times New Roman"/>
              </a:rPr>
              <a:t>la</a:t>
            </a:r>
            <a:r>
              <a:rPr sz="5450" dirty="0">
                <a:latin typeface="Times New Roman"/>
                <a:cs typeface="Times New Roman"/>
              </a:rPr>
              <a:t> </a:t>
            </a:r>
            <a:r>
              <a:rPr sz="5450" spc="-50" dirty="0">
                <a:latin typeface="Times New Roman"/>
                <a:cs typeface="Times New Roman"/>
              </a:rPr>
              <a:t>propria</a:t>
            </a:r>
            <a:r>
              <a:rPr sz="5450" spc="5" dirty="0">
                <a:latin typeface="Times New Roman"/>
                <a:cs typeface="Times New Roman"/>
              </a:rPr>
              <a:t> </a:t>
            </a:r>
            <a:r>
              <a:rPr sz="5450" spc="-130" dirty="0">
                <a:latin typeface="Times New Roman"/>
                <a:cs typeface="Times New Roman"/>
              </a:rPr>
              <a:t>identità?</a:t>
            </a:r>
            <a:endParaRPr sz="5450">
              <a:latin typeface="Times New Roman"/>
              <a:cs typeface="Times New Roman"/>
            </a:endParaRPr>
          </a:p>
          <a:p>
            <a:pPr marL="719455" marR="590550" indent="-707390">
              <a:lnSpc>
                <a:spcPct val="114700"/>
              </a:lnSpc>
              <a:spcBef>
                <a:spcPts val="830"/>
              </a:spcBef>
              <a:buFont typeface="Wingdings"/>
              <a:buChar char=""/>
              <a:tabLst>
                <a:tab pos="720090" algn="l"/>
              </a:tabLst>
            </a:pPr>
            <a:r>
              <a:rPr sz="5450" spc="240" dirty="0">
                <a:latin typeface="Times New Roman"/>
                <a:cs typeface="Times New Roman"/>
              </a:rPr>
              <a:t>E</a:t>
            </a:r>
            <a:r>
              <a:rPr sz="5450" dirty="0">
                <a:latin typeface="Times New Roman"/>
                <a:cs typeface="Times New Roman"/>
              </a:rPr>
              <a:t> </a:t>
            </a:r>
            <a:r>
              <a:rPr sz="5450" spc="-140" dirty="0">
                <a:latin typeface="Times New Roman"/>
                <a:cs typeface="Times New Roman"/>
              </a:rPr>
              <a:t>insieme</a:t>
            </a:r>
            <a:r>
              <a:rPr sz="5450" dirty="0">
                <a:latin typeface="Times New Roman"/>
                <a:cs typeface="Times New Roman"/>
              </a:rPr>
              <a:t> </a:t>
            </a:r>
            <a:r>
              <a:rPr sz="5450" spc="-20" dirty="0">
                <a:latin typeface="Times New Roman"/>
                <a:cs typeface="Times New Roman"/>
              </a:rPr>
              <a:t>con</a:t>
            </a:r>
            <a:r>
              <a:rPr sz="5450" spc="-5" dirty="0">
                <a:latin typeface="Times New Roman"/>
                <a:cs typeface="Times New Roman"/>
              </a:rPr>
              <a:t> </a:t>
            </a:r>
            <a:r>
              <a:rPr sz="5450" spc="-90" dirty="0">
                <a:latin typeface="Times New Roman"/>
                <a:cs typeface="Times New Roman"/>
              </a:rPr>
              <a:t>noi,</a:t>
            </a:r>
            <a:r>
              <a:rPr sz="5450" spc="5" dirty="0">
                <a:latin typeface="Times New Roman"/>
                <a:cs typeface="Times New Roman"/>
              </a:rPr>
              <a:t> </a:t>
            </a:r>
            <a:r>
              <a:rPr sz="5450" spc="-105" dirty="0">
                <a:latin typeface="Times New Roman"/>
                <a:cs typeface="Times New Roman"/>
              </a:rPr>
              <a:t>suoi</a:t>
            </a:r>
            <a:r>
              <a:rPr sz="5450" dirty="0">
                <a:latin typeface="Times New Roman"/>
                <a:cs typeface="Times New Roman"/>
              </a:rPr>
              <a:t> </a:t>
            </a:r>
            <a:r>
              <a:rPr sz="5450" spc="-100" dirty="0">
                <a:latin typeface="Times New Roman"/>
                <a:cs typeface="Times New Roman"/>
              </a:rPr>
              <a:t>discendenti,</a:t>
            </a:r>
            <a:r>
              <a:rPr sz="5450" spc="5" dirty="0">
                <a:latin typeface="Times New Roman"/>
                <a:cs typeface="Times New Roman"/>
              </a:rPr>
              <a:t> </a:t>
            </a:r>
            <a:r>
              <a:rPr sz="5450" spc="-204" dirty="0">
                <a:latin typeface="Times New Roman"/>
                <a:cs typeface="Times New Roman"/>
              </a:rPr>
              <a:t>si</a:t>
            </a:r>
            <a:r>
              <a:rPr sz="5450" dirty="0">
                <a:latin typeface="Times New Roman"/>
                <a:cs typeface="Times New Roman"/>
              </a:rPr>
              <a:t> </a:t>
            </a:r>
            <a:r>
              <a:rPr sz="5450" spc="-60" dirty="0">
                <a:latin typeface="Times New Roman"/>
                <a:cs typeface="Times New Roman"/>
              </a:rPr>
              <a:t>interroga</a:t>
            </a:r>
            <a:r>
              <a:rPr sz="5450" spc="5" dirty="0">
                <a:latin typeface="Times New Roman"/>
                <a:cs typeface="Times New Roman"/>
              </a:rPr>
              <a:t> </a:t>
            </a:r>
            <a:r>
              <a:rPr sz="5450" spc="-20" dirty="0">
                <a:latin typeface="Times New Roman"/>
                <a:cs typeface="Times New Roman"/>
              </a:rPr>
              <a:t>con</a:t>
            </a:r>
            <a:r>
              <a:rPr sz="5450" spc="-5" dirty="0">
                <a:latin typeface="Times New Roman"/>
                <a:cs typeface="Times New Roman"/>
              </a:rPr>
              <a:t> </a:t>
            </a:r>
            <a:r>
              <a:rPr sz="5450" spc="-155" dirty="0">
                <a:latin typeface="Times New Roman"/>
                <a:cs typeface="Times New Roman"/>
              </a:rPr>
              <a:t>angoscia:</a:t>
            </a:r>
            <a:r>
              <a:rPr sz="5450" spc="5" dirty="0">
                <a:latin typeface="Times New Roman"/>
                <a:cs typeface="Times New Roman"/>
              </a:rPr>
              <a:t> </a:t>
            </a:r>
            <a:r>
              <a:rPr sz="5450" spc="-270" dirty="0">
                <a:latin typeface="Times New Roman"/>
                <a:cs typeface="Times New Roman"/>
              </a:rPr>
              <a:t>i </a:t>
            </a:r>
            <a:r>
              <a:rPr sz="5450" spc="-1350" dirty="0">
                <a:latin typeface="Times New Roman"/>
                <a:cs typeface="Times New Roman"/>
              </a:rPr>
              <a:t> </a:t>
            </a:r>
            <a:r>
              <a:rPr sz="5450" spc="-45" dirty="0">
                <a:latin typeface="Times New Roman"/>
                <a:cs typeface="Times New Roman"/>
              </a:rPr>
              <a:t>nostri</a:t>
            </a:r>
            <a:r>
              <a:rPr sz="5450" spc="-10" dirty="0">
                <a:latin typeface="Times New Roman"/>
                <a:cs typeface="Times New Roman"/>
              </a:rPr>
              <a:t> </a:t>
            </a:r>
            <a:r>
              <a:rPr sz="5450" spc="-235" dirty="0">
                <a:latin typeface="Times New Roman"/>
                <a:cs typeface="Times New Roman"/>
              </a:rPr>
              <a:t>figli</a:t>
            </a:r>
            <a:r>
              <a:rPr sz="5450" spc="-5" dirty="0">
                <a:latin typeface="Times New Roman"/>
                <a:cs typeface="Times New Roman"/>
              </a:rPr>
              <a:t> </a:t>
            </a:r>
            <a:r>
              <a:rPr sz="5450" spc="-90" dirty="0">
                <a:latin typeface="Times New Roman"/>
                <a:cs typeface="Times New Roman"/>
              </a:rPr>
              <a:t>riusciranno</a:t>
            </a:r>
            <a:r>
              <a:rPr sz="5450" spc="-10" dirty="0">
                <a:latin typeface="Times New Roman"/>
                <a:cs typeface="Times New Roman"/>
              </a:rPr>
              <a:t> </a:t>
            </a:r>
            <a:r>
              <a:rPr sz="5450" spc="-210" dirty="0">
                <a:latin typeface="Times New Roman"/>
                <a:cs typeface="Times New Roman"/>
              </a:rPr>
              <a:t>a</a:t>
            </a:r>
            <a:r>
              <a:rPr sz="5450" dirty="0">
                <a:latin typeface="Times New Roman"/>
                <a:cs typeface="Times New Roman"/>
              </a:rPr>
              <a:t> </a:t>
            </a:r>
            <a:r>
              <a:rPr sz="5450" spc="-120" dirty="0">
                <a:latin typeface="Times New Roman"/>
                <a:cs typeface="Times New Roman"/>
              </a:rPr>
              <a:t>mantenerla?</a:t>
            </a:r>
            <a:endParaRPr sz="54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8" cy="1130855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4984"/>
            <a:ext cx="20104099" cy="35230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384" marR="5080">
              <a:lnSpc>
                <a:spcPct val="114700"/>
              </a:lnSpc>
              <a:spcBef>
                <a:spcPts val="100"/>
              </a:spcBef>
              <a:tabLst>
                <a:tab pos="1901825" algn="l"/>
                <a:tab pos="3101975" algn="l"/>
                <a:tab pos="4887595" algn="l"/>
                <a:tab pos="5450205" algn="l"/>
                <a:tab pos="7098665" algn="l"/>
                <a:tab pos="9433560" algn="l"/>
                <a:tab pos="10363835" algn="l"/>
                <a:tab pos="12162790" algn="l"/>
                <a:tab pos="13362940" algn="l"/>
                <a:tab pos="14054455" algn="l"/>
                <a:tab pos="16664305" algn="l"/>
                <a:tab pos="17455515" algn="l"/>
              </a:tabLst>
            </a:pPr>
            <a:r>
              <a:rPr spc="100" dirty="0"/>
              <a:t>Dop</a:t>
            </a:r>
            <a:r>
              <a:rPr spc="90" dirty="0"/>
              <a:t>o</a:t>
            </a:r>
            <a:r>
              <a:rPr dirty="0"/>
              <a:t>	</a:t>
            </a:r>
            <a:r>
              <a:rPr spc="-125" dirty="0"/>
              <a:t>c</a:t>
            </a:r>
            <a:r>
              <a:rPr spc="-55" dirty="0"/>
              <a:t>h</a:t>
            </a:r>
            <a:r>
              <a:rPr spc="-155" dirty="0"/>
              <a:t>e</a:t>
            </a:r>
            <a:r>
              <a:rPr dirty="0"/>
              <a:t>	</a:t>
            </a:r>
            <a:r>
              <a:rPr spc="-130" dirty="0"/>
              <a:t>ri</a:t>
            </a:r>
            <a:r>
              <a:rPr spc="-190" dirty="0"/>
              <a:t>e</a:t>
            </a:r>
            <a:r>
              <a:rPr spc="-135" dirty="0"/>
              <a:t>s</a:t>
            </a:r>
            <a:r>
              <a:rPr spc="-160" dirty="0"/>
              <a:t>c</a:t>
            </a:r>
            <a:r>
              <a:rPr spc="-155" dirty="0"/>
              <a:t>e</a:t>
            </a:r>
            <a:r>
              <a:rPr dirty="0"/>
              <a:t>	</a:t>
            </a:r>
            <a:r>
              <a:rPr spc="-210" dirty="0"/>
              <a:t>a</a:t>
            </a:r>
            <a:r>
              <a:rPr dirty="0"/>
              <a:t>	</a:t>
            </a:r>
            <a:r>
              <a:rPr spc="-5" dirty="0"/>
              <a:t>u</a:t>
            </a:r>
            <a:r>
              <a:rPr spc="-10" dirty="0"/>
              <a:t>n</a:t>
            </a:r>
            <a:r>
              <a:rPr spc="-145" dirty="0"/>
              <a:t>ire</a:t>
            </a:r>
            <a:r>
              <a:rPr dirty="0"/>
              <a:t>	</a:t>
            </a:r>
            <a:r>
              <a:rPr spc="-180" dirty="0"/>
              <a:t>a</a:t>
            </a:r>
            <a:r>
              <a:rPr spc="-170" dirty="0"/>
              <a:t>s</a:t>
            </a:r>
            <a:r>
              <a:rPr spc="-140" dirty="0"/>
              <a:t>s</a:t>
            </a:r>
            <a:r>
              <a:rPr spc="-270" dirty="0"/>
              <a:t>i</a:t>
            </a:r>
            <a:r>
              <a:rPr spc="-160" dirty="0"/>
              <a:t>e</a:t>
            </a:r>
            <a:r>
              <a:rPr spc="-45" dirty="0"/>
              <a:t>m</a:t>
            </a:r>
            <a:r>
              <a:rPr spc="-155" dirty="0"/>
              <a:t>e</a:t>
            </a:r>
            <a:r>
              <a:rPr dirty="0"/>
              <a:t>	</a:t>
            </a:r>
            <a:r>
              <a:rPr spc="-170" dirty="0"/>
              <a:t>1</a:t>
            </a:r>
            <a:r>
              <a:rPr spc="-175" dirty="0"/>
              <a:t>2</a:t>
            </a:r>
            <a:r>
              <a:rPr dirty="0"/>
              <a:t>	</a:t>
            </a:r>
            <a:r>
              <a:rPr spc="-145" dirty="0"/>
              <a:t>p</a:t>
            </a:r>
            <a:r>
              <a:rPr spc="-80" dirty="0"/>
              <a:t>i</a:t>
            </a:r>
            <a:r>
              <a:rPr spc="-30" dirty="0"/>
              <a:t>et</a:t>
            </a:r>
            <a:r>
              <a:rPr spc="-25" dirty="0"/>
              <a:t>r</a:t>
            </a:r>
            <a:r>
              <a:rPr spc="-155" dirty="0"/>
              <a:t>e</a:t>
            </a:r>
            <a:r>
              <a:rPr dirty="0"/>
              <a:t>	</a:t>
            </a:r>
            <a:r>
              <a:rPr spc="-125" dirty="0"/>
              <a:t>c</a:t>
            </a:r>
            <a:r>
              <a:rPr spc="-55" dirty="0"/>
              <a:t>h</a:t>
            </a:r>
            <a:r>
              <a:rPr spc="-155" dirty="0"/>
              <a:t>e</a:t>
            </a:r>
            <a:r>
              <a:rPr dirty="0"/>
              <a:t>	</a:t>
            </a:r>
            <a:r>
              <a:rPr spc="-204" dirty="0"/>
              <a:t>si</a:t>
            </a:r>
            <a:r>
              <a:rPr dirty="0"/>
              <a:t>	</a:t>
            </a:r>
            <a:r>
              <a:rPr spc="-65" dirty="0"/>
              <a:t>f</a:t>
            </a:r>
            <a:r>
              <a:rPr spc="45" dirty="0"/>
              <a:t>on</a:t>
            </a:r>
            <a:r>
              <a:rPr spc="20" dirty="0"/>
              <a:t>d</a:t>
            </a:r>
            <a:r>
              <a:rPr spc="15" dirty="0"/>
              <a:t>o</a:t>
            </a:r>
            <a:r>
              <a:rPr spc="45" dirty="0"/>
              <a:t>n</a:t>
            </a:r>
            <a:r>
              <a:rPr spc="50" dirty="0"/>
              <a:t>o</a:t>
            </a:r>
            <a:r>
              <a:rPr dirty="0"/>
              <a:t>	</a:t>
            </a:r>
            <a:r>
              <a:rPr spc="-110" dirty="0"/>
              <a:t>in</a:t>
            </a:r>
            <a:r>
              <a:rPr dirty="0"/>
              <a:t>	</a:t>
            </a:r>
            <a:r>
              <a:rPr spc="-5" dirty="0"/>
              <a:t>u</a:t>
            </a:r>
            <a:r>
              <a:rPr spc="-10" dirty="0"/>
              <a:t>n</a:t>
            </a:r>
            <a:r>
              <a:rPr spc="-165" dirty="0"/>
              <a:t>i</a:t>
            </a:r>
            <a:r>
              <a:rPr spc="-265" dirty="0"/>
              <a:t>c</a:t>
            </a:r>
            <a:r>
              <a:rPr spc="-150" dirty="0"/>
              <a:t>a  </a:t>
            </a:r>
            <a:r>
              <a:rPr spc="-100" dirty="0"/>
              <a:t>pietra,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28118" y="3563316"/>
            <a:ext cx="18869660" cy="594106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 marR="5080" algn="just">
              <a:lnSpc>
                <a:spcPct val="115300"/>
              </a:lnSpc>
              <a:spcBef>
                <a:spcPts val="140"/>
              </a:spcBef>
            </a:pPr>
            <a:r>
              <a:rPr sz="5450" spc="-245" dirty="0">
                <a:latin typeface="Times New Roman"/>
                <a:cs typeface="Times New Roman"/>
              </a:rPr>
              <a:t>Yaakòv</a:t>
            </a:r>
            <a:r>
              <a:rPr sz="5450" spc="-240" dirty="0">
                <a:latin typeface="Times New Roman"/>
                <a:cs typeface="Times New Roman"/>
              </a:rPr>
              <a:t> </a:t>
            </a:r>
            <a:r>
              <a:rPr sz="5450" spc="-125" dirty="0">
                <a:latin typeface="Times New Roman"/>
                <a:cs typeface="Times New Roman"/>
              </a:rPr>
              <a:t>diventa</a:t>
            </a:r>
            <a:r>
              <a:rPr sz="5450" spc="-120" dirty="0">
                <a:latin typeface="Times New Roman"/>
                <a:cs typeface="Times New Roman"/>
              </a:rPr>
              <a:t> </a:t>
            </a:r>
            <a:r>
              <a:rPr sz="5450" spc="-105" dirty="0">
                <a:latin typeface="Times New Roman"/>
                <a:cs typeface="Times New Roman"/>
              </a:rPr>
              <a:t>l'identità</a:t>
            </a:r>
            <a:r>
              <a:rPr sz="5450" spc="1155" dirty="0">
                <a:latin typeface="Times New Roman"/>
                <a:cs typeface="Times New Roman"/>
              </a:rPr>
              <a:t> </a:t>
            </a:r>
            <a:r>
              <a:rPr sz="5450" spc="-95" dirty="0">
                <a:latin typeface="Times New Roman"/>
                <a:cs typeface="Times New Roman"/>
              </a:rPr>
              <a:t>integrata</a:t>
            </a:r>
            <a:r>
              <a:rPr sz="5450" spc="-90" dirty="0">
                <a:latin typeface="Times New Roman"/>
                <a:cs typeface="Times New Roman"/>
              </a:rPr>
              <a:t> </a:t>
            </a:r>
            <a:r>
              <a:rPr sz="5450" spc="-140" dirty="0">
                <a:latin typeface="Times New Roman"/>
                <a:cs typeface="Times New Roman"/>
              </a:rPr>
              <a:t>di</a:t>
            </a:r>
            <a:r>
              <a:rPr sz="5450" spc="-135" dirty="0">
                <a:latin typeface="Times New Roman"/>
                <a:cs typeface="Times New Roman"/>
              </a:rPr>
              <a:t> Israele,</a:t>
            </a:r>
            <a:r>
              <a:rPr sz="5450" spc="-130" dirty="0">
                <a:latin typeface="Times New Roman"/>
                <a:cs typeface="Times New Roman"/>
              </a:rPr>
              <a:t> </a:t>
            </a:r>
            <a:r>
              <a:rPr sz="5450" spc="-75" dirty="0">
                <a:latin typeface="Times New Roman"/>
                <a:cs typeface="Times New Roman"/>
              </a:rPr>
              <a:t>una</a:t>
            </a:r>
            <a:r>
              <a:rPr sz="5450" spc="-70" dirty="0">
                <a:latin typeface="Times New Roman"/>
                <a:cs typeface="Times New Roman"/>
              </a:rPr>
              <a:t> </a:t>
            </a:r>
            <a:r>
              <a:rPr sz="5450" spc="-20" dirty="0">
                <a:latin typeface="Times New Roman"/>
                <a:cs typeface="Times New Roman"/>
              </a:rPr>
              <a:t>declinazione/ </a:t>
            </a:r>
            <a:r>
              <a:rPr sz="5450" spc="-15" dirty="0">
                <a:latin typeface="Times New Roman"/>
                <a:cs typeface="Times New Roman"/>
              </a:rPr>
              <a:t> </a:t>
            </a:r>
            <a:r>
              <a:rPr sz="5450" spc="-120" dirty="0">
                <a:latin typeface="Times New Roman"/>
                <a:cs typeface="Times New Roman"/>
              </a:rPr>
              <a:t>moltiplicazione </a:t>
            </a:r>
            <a:r>
              <a:rPr sz="5450" spc="-110" dirty="0">
                <a:latin typeface="Times New Roman"/>
                <a:cs typeface="Times New Roman"/>
              </a:rPr>
              <a:t>in dodici </a:t>
            </a:r>
            <a:r>
              <a:rPr sz="5450" spc="-235" dirty="0">
                <a:latin typeface="Times New Roman"/>
                <a:cs typeface="Times New Roman"/>
              </a:rPr>
              <a:t>figli </a:t>
            </a:r>
            <a:r>
              <a:rPr sz="5450" spc="-114" dirty="0">
                <a:latin typeface="Times New Roman"/>
                <a:cs typeface="Times New Roman"/>
              </a:rPr>
              <a:t>- </a:t>
            </a:r>
            <a:r>
              <a:rPr sz="5450" spc="-65" dirty="0">
                <a:latin typeface="Times New Roman"/>
                <a:cs typeface="Times New Roman"/>
              </a:rPr>
              <a:t>tribù, </a:t>
            </a:r>
            <a:r>
              <a:rPr sz="5450" spc="-140" dirty="0">
                <a:latin typeface="Times New Roman"/>
                <a:cs typeface="Times New Roman"/>
              </a:rPr>
              <a:t>paradigmi di </a:t>
            </a:r>
            <a:r>
              <a:rPr sz="5450" spc="-175" dirty="0">
                <a:latin typeface="Times New Roman"/>
                <a:cs typeface="Times New Roman"/>
              </a:rPr>
              <a:t>12 </a:t>
            </a:r>
            <a:r>
              <a:rPr sz="5450" spc="-70" dirty="0">
                <a:latin typeface="Times New Roman"/>
                <a:cs typeface="Times New Roman"/>
              </a:rPr>
              <a:t>modi </a:t>
            </a:r>
            <a:r>
              <a:rPr sz="5450" spc="-140" dirty="0">
                <a:latin typeface="Times New Roman"/>
                <a:cs typeface="Times New Roman"/>
              </a:rPr>
              <a:t>di </a:t>
            </a:r>
            <a:r>
              <a:rPr sz="5450" spc="-120" dirty="0">
                <a:latin typeface="Times New Roman"/>
                <a:cs typeface="Times New Roman"/>
              </a:rPr>
              <a:t>essere </a:t>
            </a:r>
            <a:r>
              <a:rPr sz="5450" spc="-114" dirty="0">
                <a:latin typeface="Times New Roman"/>
                <a:cs typeface="Times New Roman"/>
              </a:rPr>
              <a:t> diversamente</a:t>
            </a:r>
            <a:r>
              <a:rPr sz="5450" spc="-10" dirty="0">
                <a:latin typeface="Times New Roman"/>
                <a:cs typeface="Times New Roman"/>
              </a:rPr>
              <a:t> </a:t>
            </a:r>
            <a:r>
              <a:rPr sz="5450" spc="-120" dirty="0">
                <a:latin typeface="Times New Roman"/>
                <a:cs typeface="Times New Roman"/>
              </a:rPr>
              <a:t>ebrei.</a:t>
            </a:r>
            <a:endParaRPr sz="5450" dirty="0">
              <a:latin typeface="Times New Roman"/>
              <a:cs typeface="Times New Roman"/>
            </a:endParaRPr>
          </a:p>
          <a:p>
            <a:pPr marL="12700" marR="5080" algn="just">
              <a:lnSpc>
                <a:spcPct val="114999"/>
              </a:lnSpc>
              <a:spcBef>
                <a:spcPts val="810"/>
              </a:spcBef>
            </a:pPr>
            <a:r>
              <a:rPr sz="5450" spc="-85" dirty="0">
                <a:latin typeface="Times New Roman"/>
                <a:cs typeface="Times New Roman"/>
              </a:rPr>
              <a:t>Tutti </a:t>
            </a:r>
            <a:r>
              <a:rPr sz="5450" spc="-80" dirty="0">
                <a:latin typeface="Times New Roman"/>
                <a:cs typeface="Times New Roman"/>
              </a:rPr>
              <a:t>compresi </a:t>
            </a:r>
            <a:r>
              <a:rPr sz="5450" spc="-110" dirty="0">
                <a:latin typeface="Times New Roman"/>
                <a:cs typeface="Times New Roman"/>
              </a:rPr>
              <a:t>in </a:t>
            </a:r>
            <a:r>
              <a:rPr sz="5450" spc="10" dirty="0">
                <a:latin typeface="Times New Roman"/>
                <a:cs typeface="Times New Roman"/>
              </a:rPr>
              <a:t>uno </a:t>
            </a:r>
            <a:r>
              <a:rPr sz="5450" spc="-75" dirty="0">
                <a:latin typeface="Times New Roman"/>
                <a:cs typeface="Times New Roman"/>
              </a:rPr>
              <a:t>stesso </a:t>
            </a:r>
            <a:r>
              <a:rPr sz="5450" spc="-80" dirty="0">
                <a:latin typeface="Times New Roman"/>
                <a:cs typeface="Times New Roman"/>
              </a:rPr>
              <a:t>grande </a:t>
            </a:r>
            <a:r>
              <a:rPr sz="5450" spc="-120" dirty="0">
                <a:latin typeface="Times New Roman"/>
                <a:cs typeface="Times New Roman"/>
              </a:rPr>
              <a:t>sogno, </a:t>
            </a:r>
            <a:r>
              <a:rPr sz="5450" spc="-130" dirty="0">
                <a:latin typeface="Times New Roman"/>
                <a:cs typeface="Times New Roman"/>
              </a:rPr>
              <a:t>quello </a:t>
            </a:r>
            <a:r>
              <a:rPr sz="5450" spc="-140" dirty="0">
                <a:latin typeface="Times New Roman"/>
                <a:cs typeface="Times New Roman"/>
              </a:rPr>
              <a:t>di </a:t>
            </a:r>
            <a:r>
              <a:rPr sz="5450" spc="-75" dirty="0">
                <a:latin typeface="Times New Roman"/>
                <a:cs typeface="Times New Roman"/>
              </a:rPr>
              <a:t>una </a:t>
            </a:r>
            <a:r>
              <a:rPr sz="5450" spc="-195" dirty="0">
                <a:latin typeface="Times New Roman"/>
                <a:cs typeface="Times New Roman"/>
              </a:rPr>
              <a:t>scala</a:t>
            </a:r>
            <a:r>
              <a:rPr sz="5450" spc="969" dirty="0">
                <a:latin typeface="Times New Roman"/>
                <a:cs typeface="Times New Roman"/>
              </a:rPr>
              <a:t> </a:t>
            </a:r>
            <a:r>
              <a:rPr sz="5450" spc="-20" dirty="0">
                <a:latin typeface="Times New Roman"/>
                <a:cs typeface="Times New Roman"/>
              </a:rPr>
              <a:t>con </a:t>
            </a:r>
            <a:r>
              <a:rPr sz="5450" spc="-15" dirty="0">
                <a:latin typeface="Times New Roman"/>
                <a:cs typeface="Times New Roman"/>
              </a:rPr>
              <a:t> </a:t>
            </a:r>
            <a:r>
              <a:rPr sz="5450" spc="-200" dirty="0">
                <a:latin typeface="Times New Roman"/>
                <a:cs typeface="Times New Roman"/>
              </a:rPr>
              <a:t>degli </a:t>
            </a:r>
            <a:r>
              <a:rPr sz="5450" spc="-180" dirty="0">
                <a:latin typeface="Times New Roman"/>
                <a:cs typeface="Times New Roman"/>
              </a:rPr>
              <a:t>angeli </a:t>
            </a:r>
            <a:r>
              <a:rPr sz="5450" spc="-110" dirty="0">
                <a:latin typeface="Times New Roman"/>
                <a:cs typeface="Times New Roman"/>
              </a:rPr>
              <a:t>che </a:t>
            </a:r>
            <a:r>
              <a:rPr sz="5450" spc="-30" dirty="0">
                <a:latin typeface="Times New Roman"/>
                <a:cs typeface="Times New Roman"/>
              </a:rPr>
              <a:t>fanno </a:t>
            </a:r>
            <a:r>
              <a:rPr sz="5450" spc="-100" dirty="0">
                <a:latin typeface="Times New Roman"/>
                <a:cs typeface="Times New Roman"/>
              </a:rPr>
              <a:t>su </a:t>
            </a:r>
            <a:r>
              <a:rPr sz="5450" spc="-155" dirty="0">
                <a:latin typeface="Times New Roman"/>
                <a:cs typeface="Times New Roman"/>
              </a:rPr>
              <a:t>e </a:t>
            </a:r>
            <a:r>
              <a:rPr sz="5450" spc="-200" dirty="0">
                <a:latin typeface="Times New Roman"/>
                <a:cs typeface="Times New Roman"/>
              </a:rPr>
              <a:t>giù, </a:t>
            </a:r>
            <a:r>
              <a:rPr sz="5450" spc="-75" dirty="0">
                <a:latin typeface="Times New Roman"/>
                <a:cs typeface="Times New Roman"/>
              </a:rPr>
              <a:t>come </a:t>
            </a:r>
            <a:r>
              <a:rPr sz="5450" spc="-110" dirty="0">
                <a:latin typeface="Times New Roman"/>
                <a:cs typeface="Times New Roman"/>
              </a:rPr>
              <a:t>in </a:t>
            </a:r>
            <a:r>
              <a:rPr sz="5450" spc="-75" dirty="0">
                <a:latin typeface="Times New Roman"/>
                <a:cs typeface="Times New Roman"/>
              </a:rPr>
              <a:t>una </a:t>
            </a:r>
            <a:r>
              <a:rPr sz="5450" spc="-140" dirty="0">
                <a:latin typeface="Times New Roman"/>
                <a:cs typeface="Times New Roman"/>
              </a:rPr>
              <a:t>dialettica </a:t>
            </a:r>
            <a:r>
              <a:rPr sz="5450" spc="-50" dirty="0">
                <a:latin typeface="Times New Roman"/>
                <a:cs typeface="Times New Roman"/>
              </a:rPr>
              <a:t>ininterrotta, </a:t>
            </a:r>
            <a:r>
              <a:rPr sz="5450" spc="-5" dirty="0">
                <a:latin typeface="Times New Roman"/>
                <a:cs typeface="Times New Roman"/>
              </a:rPr>
              <a:t>un </a:t>
            </a:r>
            <a:r>
              <a:rPr sz="5450" dirty="0">
                <a:latin typeface="Times New Roman"/>
                <a:cs typeface="Times New Roman"/>
              </a:rPr>
              <a:t> </a:t>
            </a:r>
            <a:r>
              <a:rPr sz="5450" spc="10" dirty="0">
                <a:latin typeface="Times New Roman"/>
                <a:cs typeface="Times New Roman"/>
              </a:rPr>
              <a:t>ponte</a:t>
            </a:r>
            <a:r>
              <a:rPr sz="5450" spc="-5" dirty="0">
                <a:latin typeface="Times New Roman"/>
                <a:cs typeface="Times New Roman"/>
              </a:rPr>
              <a:t> </a:t>
            </a:r>
            <a:r>
              <a:rPr sz="5450" spc="-125" dirty="0">
                <a:latin typeface="Times New Roman"/>
                <a:cs typeface="Times New Roman"/>
              </a:rPr>
              <a:t>creativo</a:t>
            </a:r>
            <a:r>
              <a:rPr sz="5450" spc="-25" dirty="0">
                <a:latin typeface="Times New Roman"/>
                <a:cs typeface="Times New Roman"/>
              </a:rPr>
              <a:t> </a:t>
            </a:r>
            <a:r>
              <a:rPr sz="5450" spc="-45" dirty="0">
                <a:latin typeface="Times New Roman"/>
                <a:cs typeface="Times New Roman"/>
              </a:rPr>
              <a:t>tra</a:t>
            </a:r>
            <a:r>
              <a:rPr sz="5450" spc="-5" dirty="0">
                <a:latin typeface="Times New Roman"/>
                <a:cs typeface="Times New Roman"/>
              </a:rPr>
              <a:t> </a:t>
            </a:r>
            <a:r>
              <a:rPr sz="5450" spc="-160" dirty="0">
                <a:latin typeface="Times New Roman"/>
                <a:cs typeface="Times New Roman"/>
              </a:rPr>
              <a:t>cielo</a:t>
            </a:r>
            <a:r>
              <a:rPr sz="5450" spc="-20" dirty="0">
                <a:latin typeface="Times New Roman"/>
                <a:cs typeface="Times New Roman"/>
              </a:rPr>
              <a:t> </a:t>
            </a:r>
            <a:r>
              <a:rPr sz="5450" spc="-155" dirty="0">
                <a:latin typeface="Times New Roman"/>
                <a:cs typeface="Times New Roman"/>
              </a:rPr>
              <a:t>e</a:t>
            </a:r>
            <a:r>
              <a:rPr sz="5450" spc="-5" dirty="0">
                <a:latin typeface="Times New Roman"/>
                <a:cs typeface="Times New Roman"/>
              </a:rPr>
              <a:t> </a:t>
            </a:r>
            <a:r>
              <a:rPr sz="5450" spc="-85" dirty="0">
                <a:latin typeface="Times New Roman"/>
                <a:cs typeface="Times New Roman"/>
              </a:rPr>
              <a:t>terra</a:t>
            </a:r>
            <a:r>
              <a:rPr sz="5900" spc="-85" dirty="0">
                <a:latin typeface="Microsoft Sans Serif"/>
                <a:cs typeface="Microsoft Sans Serif"/>
              </a:rPr>
              <a:t>.</a:t>
            </a:r>
            <a:endParaRPr sz="5900" dirty="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387</Words>
  <Application>Microsoft Office PowerPoint</Application>
  <PresentationFormat>Personalizzato</PresentationFormat>
  <Paragraphs>25</Paragraphs>
  <Slides>5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2" baseType="lpstr">
      <vt:lpstr>Arial</vt:lpstr>
      <vt:lpstr>Calibri</vt:lpstr>
      <vt:lpstr>Georgia</vt:lpstr>
      <vt:lpstr>Microsoft Sans Serif</vt:lpstr>
      <vt:lpstr>Times New Roman</vt:lpstr>
      <vt:lpstr>Wingdings</vt:lpstr>
      <vt:lpstr>Office Theme</vt:lpstr>
      <vt:lpstr>PARASHAH VAYETZÈ</vt:lpstr>
      <vt:lpstr>ASCOLTA LA LEZIONE        </vt:lpstr>
      <vt:lpstr>Presentazione standard di PowerPoint</vt:lpstr>
      <vt:lpstr>Presentazione standard di PowerPoint</vt:lpstr>
      <vt:lpstr>Dopo che riesce a unire assieme 12 pietre che si fondono in unica  pietra,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PARASHAH VAYETZÈ</dc:title>
  <dc:creator>Sonia Brunetti</dc:creator>
  <cp:lastModifiedBy>Sonia Brunetti</cp:lastModifiedBy>
  <cp:revision>1</cp:revision>
  <dcterms:created xsi:type="dcterms:W3CDTF">2021-10-05T09:51:18Z</dcterms:created>
  <dcterms:modified xsi:type="dcterms:W3CDTF">2021-10-05T10:08:17Z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2021-03-31T00:00:00Z</vt:filetime>
  </property>
  <property fmtid="{D5CDD505-2E9C-101B-9397-08002B2CF9AE}" pid="3" name="LastSaved">
    <vt:filetime>2021-10-05T00:00:00Z</vt:filetime>
  </property>
</Properties>
</file>